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7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10/09/1445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5400" cap="flat" cmpd="sng" algn="ctr">
            <a:solidFill>
              <a:srgbClr val="B83D68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Lecture 8Medical terminology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64704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08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6675"/>
            <a:ext cx="791626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26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280920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255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96943" cy="59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54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Medical Terminology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518" y="579358"/>
            <a:ext cx="90364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medical terms daily as a consumer and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a citizens.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Words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arthritis, electrocardiogram,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hepatitis, and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anemia describes familiar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conditions.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words are like individual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cross-word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puzzles.</a:t>
            </a:r>
            <a:b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we divide the word to its component parts</a:t>
            </a:r>
            <a:b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learn the meaning of individual parts, we can</a:t>
            </a:r>
            <a:b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that knowledge to understand many 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new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terms.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Medical term is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professional language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those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who are directly or indirectly engaged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art of healing .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45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08" y="44693"/>
            <a:ext cx="91209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 the plastic blocks that children play with, these basics forms can be linked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hundreds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different ways to create different meanings. By thinking of them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building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blocks, you can make building a medical vocabulary into a game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Elements of a Medical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Root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Suffix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Prefix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Combining Vowel</a:t>
            </a:r>
          </a:p>
          <a:p>
            <a:pPr marL="457200" lvl="0" indent="-4572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Combining Form 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four parts of a word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known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ELEMENTS.</a:t>
            </a:r>
          </a:p>
        </p:txBody>
      </p:sp>
    </p:spTree>
    <p:extLst>
      <p:ext uri="{BB962C8B-B14F-4D97-AF65-F5344CB8AC3E}">
        <p14:creationId xmlns:p14="http://schemas.microsoft.com/office/powerpoint/2010/main" val="40259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Prefixes</a:t>
            </a:r>
          </a:p>
          <a:p>
            <a:pPr algn="l" rt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prefix is a syllable or syllables placed BEFORE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word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 word root to alter its meaning or create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word.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Some prefixes: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Hyper- (excessive)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Pre- (before)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Post- (after)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Homo- (same)</a:t>
            </a:r>
          </a:p>
          <a:p>
            <a:pPr algn="l" rtl="0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Hypo- (under)</a:t>
            </a:r>
          </a:p>
        </p:txBody>
      </p:sp>
    </p:spTree>
    <p:extLst>
      <p:ext uri="{BB962C8B-B14F-4D97-AF65-F5344CB8AC3E}">
        <p14:creationId xmlns:p14="http://schemas.microsoft.com/office/powerpoint/2010/main" val="59353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43335"/>
              </p:ext>
            </p:extLst>
          </p:nvPr>
        </p:nvGraphicFramePr>
        <p:xfrm>
          <a:off x="323528" y="764699"/>
          <a:ext cx="8568951" cy="5904657"/>
        </p:xfrm>
        <a:graphic>
          <a:graphicData uri="http://schemas.openxmlformats.org/drawingml/2006/table">
            <a:tbl>
              <a:tblPr/>
              <a:tblGrid>
                <a:gridCol w="2856317"/>
                <a:gridCol w="2856317"/>
                <a:gridCol w="2856317"/>
              </a:tblGrid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root 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Meaning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aden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gland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Adenitis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cardi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heart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Cardiology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cephal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head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Encephalogram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derm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Dermatosis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flex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bending 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Anteflexion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Stomach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Gastroscopy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Water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Hydrophobia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Muscle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Myalgia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Nerve 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Neuritis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pnea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Breath </a:t>
                      </a:r>
                      <a:endParaRPr lang="en-US" sz="3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Dyspnea</a:t>
                      </a:r>
                      <a:endParaRPr lang="en-US" sz="3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60648"/>
            <a:ext cx="9433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root of a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word.  For example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59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964487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25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56895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54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89247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2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8064895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39864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213</Words>
  <Application>Microsoft Office PowerPoint</Application>
  <PresentationFormat>عرض على الشاشة (3:4)‏</PresentationFormat>
  <Paragraphs>61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DR.Ahmed Saker 2O11</cp:lastModifiedBy>
  <cp:revision>7</cp:revision>
  <dcterms:created xsi:type="dcterms:W3CDTF">2024-02-11T18:00:29Z</dcterms:created>
  <dcterms:modified xsi:type="dcterms:W3CDTF">2024-03-19T17:26:41Z</dcterms:modified>
</cp:coreProperties>
</file>