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1" r:id="rId1"/>
  </p:sldMasterIdLst>
  <p:notesMasterIdLst>
    <p:notesMasterId r:id="rId22"/>
  </p:notesMasterIdLst>
  <p:sldIdLst>
    <p:sldId id="279" r:id="rId2"/>
    <p:sldId id="280"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76"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1048677"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78DF6BE4-EFFA-418B-8222-ABEDCC0053E0}" type="datetimeFigureOut">
              <a:rPr lang="en-US" smtClean="0"/>
              <a:t>2/26/2024</a:t>
            </a:fld>
            <a:endParaRPr lang="en-US"/>
          </a:p>
        </p:txBody>
      </p:sp>
      <p:sp>
        <p:nvSpPr>
          <p:cNvPr id="1048678"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1048679"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048680"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1048681"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81A00331-A697-495C-8C0E-2D162E683FD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عنصر نائب لصورة الشريحة 1"/>
          <p:cNvSpPr>
            <a:spLocks noGrp="1" noRot="1" noChangeAspect="1"/>
          </p:cNvSpPr>
          <p:nvPr>
            <p:ph type="sldImg"/>
          </p:nvPr>
        </p:nvSpPr>
        <p:spPr/>
      </p:sp>
      <p:sp>
        <p:nvSpPr>
          <p:cNvPr id="1048601" name="عنصر نائب للملاحظات 2"/>
          <p:cNvSpPr>
            <a:spLocks noGrp="1"/>
          </p:cNvSpPr>
          <p:nvPr>
            <p:ph type="body" idx="1"/>
          </p:nvPr>
        </p:nvSpPr>
        <p:spPr/>
        <p:txBody>
          <a:bodyPr/>
          <a:lstStyle/>
          <a:p>
            <a:endParaRPr lang="en-US" dirty="0"/>
          </a:p>
        </p:txBody>
      </p:sp>
      <p:sp>
        <p:nvSpPr>
          <p:cNvPr id="1048602" name="عنصر نائب لرقم الشريحة 3"/>
          <p:cNvSpPr>
            <a:spLocks noGrp="1"/>
          </p:cNvSpPr>
          <p:nvPr>
            <p:ph type="sldNum" sz="quarter" idx="10"/>
          </p:nvPr>
        </p:nvSpPr>
        <p:spPr/>
        <p:txBody>
          <a:bodyPr/>
          <a:lstStyle/>
          <a:p>
            <a:fld id="{81A00331-A697-495C-8C0E-2D162E683FDF}" type="slidenum">
              <a:rPr lang="en-US" smtClean="0"/>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048593"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48594"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ar-SA"/>
              <a:t>انقر لتحرير نمط العنوان الرئيسي</a:t>
            </a:r>
            <a:endParaRPr lang="en-US" dirty="0"/>
          </a:p>
        </p:txBody>
      </p:sp>
      <p:sp>
        <p:nvSpPr>
          <p:cNvPr id="1048595"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1048596"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BFBDB71-15A7-4895-BD67-0A08C240F9B6}" type="datetimeFigureOut">
              <a:rPr lang="en-US" smtClean="0"/>
              <a:t>2/26/2024</a:t>
            </a:fld>
            <a:endParaRPr lang="en-US"/>
          </a:p>
        </p:txBody>
      </p:sp>
      <p:sp>
        <p:nvSpPr>
          <p:cNvPr id="1048597"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1048598"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E76AB90-77BE-4B48-B30F-E1C04119193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104863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48639" name="Title 1"/>
          <p:cNvSpPr>
            <a:spLocks noGrp="1"/>
          </p:cNvSpPr>
          <p:nvPr>
            <p:ph type="title"/>
          </p:nvPr>
        </p:nvSpPr>
        <p:spPr>
          <a:xfrm>
            <a:off x="581192" y="702156"/>
            <a:ext cx="11029616" cy="1013800"/>
          </a:xfrm>
        </p:spPr>
        <p:txBody>
          <a:bodyPr/>
          <a:lstStyle/>
          <a:p>
            <a:r>
              <a:rPr lang="ar-SA"/>
              <a:t>انقر لتحرير نمط العنوان الرئيسي</a:t>
            </a:r>
            <a:endParaRPr lang="en-US" dirty="0"/>
          </a:p>
        </p:txBody>
      </p:sp>
      <p:sp>
        <p:nvSpPr>
          <p:cNvPr id="1048640" name="Vertical Text Placeholder 2"/>
          <p:cNvSpPr>
            <a:spLocks noGrp="1"/>
          </p:cNvSpPr>
          <p:nvPr>
            <p:ph type="body" orient="vert" idx="1"/>
          </p:nvPr>
        </p:nvSpPr>
        <p:spPr/>
        <p:txBody>
          <a:bodyPr vert="eaVert" anchor="t"/>
          <a:lstStyle>
            <a:lvl1pPr algn="l"/>
            <a:lvl2pPr algn="l"/>
            <a:lvl3pPr algn="l"/>
            <a:lvl4pPr algn="l"/>
            <a:lvl5pPr algn="l"/>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048641" name="Date Placeholder 3"/>
          <p:cNvSpPr>
            <a:spLocks noGrp="1"/>
          </p:cNvSpPr>
          <p:nvPr>
            <p:ph type="dt" sz="half" idx="10"/>
          </p:nvPr>
        </p:nvSpPr>
        <p:spPr/>
        <p:txBody>
          <a:bodyPr/>
          <a:lstStyle/>
          <a:p>
            <a:fld id="{BBFBDB71-15A7-4895-BD67-0A08C240F9B6}" type="datetimeFigureOut">
              <a:rPr lang="en-US" smtClean="0"/>
              <a:t>2/26/2024</a:t>
            </a:fld>
            <a:endParaRPr lang="en-US"/>
          </a:p>
        </p:txBody>
      </p:sp>
      <p:sp>
        <p:nvSpPr>
          <p:cNvPr id="1048642" name="Footer Placeholder 4"/>
          <p:cNvSpPr>
            <a:spLocks noGrp="1"/>
          </p:cNvSpPr>
          <p:nvPr>
            <p:ph type="ftr" sz="quarter" idx="11"/>
          </p:nvPr>
        </p:nvSpPr>
        <p:spPr/>
        <p:txBody>
          <a:bodyPr/>
          <a:lstStyle/>
          <a:p>
            <a:endParaRPr lang="en-US"/>
          </a:p>
        </p:txBody>
      </p:sp>
      <p:sp>
        <p:nvSpPr>
          <p:cNvPr id="1048643" name="Slide Number Placeholder 5"/>
          <p:cNvSpPr>
            <a:spLocks noGrp="1"/>
          </p:cNvSpPr>
          <p:nvPr>
            <p:ph type="sldNum" sz="quarter" idx="12"/>
          </p:nvPr>
        </p:nvSpPr>
        <p:spPr/>
        <p:txBody>
          <a:bodyPr/>
          <a:lstStyle/>
          <a:p>
            <a:fld id="{2E76AB90-77BE-4B48-B30F-E1C0411919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1048620"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48621" name="Vertical Title 1"/>
          <p:cNvSpPr>
            <a:spLocks noGrp="1"/>
          </p:cNvSpPr>
          <p:nvPr>
            <p:ph type="title" orient="vert"/>
          </p:nvPr>
        </p:nvSpPr>
        <p:spPr>
          <a:xfrm>
            <a:off x="8839201" y="675726"/>
            <a:ext cx="2004164" cy="5183073"/>
          </a:xfrm>
        </p:spPr>
        <p:txBody>
          <a:bodyPr vert="eaVert"/>
          <a:lstStyle/>
          <a:p>
            <a:r>
              <a:rPr lang="ar-SA"/>
              <a:t>انقر لتحرير نمط العنوان الرئيسي</a:t>
            </a:r>
            <a:endParaRPr lang="en-US" dirty="0"/>
          </a:p>
        </p:txBody>
      </p:sp>
      <p:sp>
        <p:nvSpPr>
          <p:cNvPr id="1048622" name="Vertical Text Placeholder 2"/>
          <p:cNvSpPr>
            <a:spLocks noGrp="1"/>
          </p:cNvSpPr>
          <p:nvPr>
            <p:ph type="body" orient="vert" idx="1"/>
          </p:nvPr>
        </p:nvSpPr>
        <p:spPr>
          <a:xfrm>
            <a:off x="774923" y="675726"/>
            <a:ext cx="7896279" cy="5183073"/>
          </a:xfrm>
        </p:spPr>
        <p:txBody>
          <a:bodyPr vert="eaVert" ancho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048623"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BFBDB71-15A7-4895-BD67-0A08C240F9B6}" type="datetimeFigureOut">
              <a:rPr lang="en-US" smtClean="0"/>
              <a:t>2/26/2024</a:t>
            </a:fld>
            <a:endParaRPr lang="en-US"/>
          </a:p>
        </p:txBody>
      </p:sp>
      <p:sp>
        <p:nvSpPr>
          <p:cNvPr id="1048624" name="Footer Placeholder 4"/>
          <p:cNvSpPr>
            <a:spLocks noGrp="1"/>
          </p:cNvSpPr>
          <p:nvPr>
            <p:ph type="ftr" sz="quarter" idx="11"/>
          </p:nvPr>
        </p:nvSpPr>
        <p:spPr>
          <a:xfrm>
            <a:off x="774923" y="5951811"/>
            <a:ext cx="7896279" cy="365125"/>
          </a:xfrm>
        </p:spPr>
        <p:txBody>
          <a:bodyPr/>
          <a:lstStyle/>
          <a:p>
            <a:endParaRPr lang="en-US"/>
          </a:p>
        </p:txBody>
      </p:sp>
      <p:sp>
        <p:nvSpPr>
          <p:cNvPr id="1048625"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E76AB90-77BE-4B48-B30F-E1C04119193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1048584" name="Holder 2"/>
          <p:cNvSpPr>
            <a:spLocks noGrp="1"/>
          </p:cNvSpPr>
          <p:nvPr>
            <p:ph type="ftr" sz="quarter" idx="5"/>
          </p:nvPr>
        </p:nvSpPr>
        <p:spPr/>
        <p:txBody>
          <a:bodyPr lIns="0" tIns="0" rIns="0" bIns="0"/>
          <a:lstStyle>
            <a:lvl1pPr algn="ctr">
              <a:defRPr>
                <a:solidFill>
                  <a:schemeClr val="tx1">
                    <a:tint val="75000"/>
                  </a:schemeClr>
                </a:solidFill>
              </a:defRPr>
            </a:lvl1pPr>
          </a:lstStyle>
          <a:p>
            <a:pPr defTabSz="685797"/>
            <a:endParaRPr lang="en-US" kern="0">
              <a:solidFill>
                <a:prstClr val="black">
                  <a:tint val="75000"/>
                </a:prstClr>
              </a:solidFill>
              <a:cs typeface="Arial" panose="020B0604020202020204" pitchFamily="34" charset="0"/>
            </a:endParaRPr>
          </a:p>
        </p:txBody>
      </p:sp>
      <p:sp>
        <p:nvSpPr>
          <p:cNvPr id="1048585" name="Holder 3"/>
          <p:cNvSpPr>
            <a:spLocks noGrp="1"/>
          </p:cNvSpPr>
          <p:nvPr>
            <p:ph type="dt" sz="half" idx="6"/>
          </p:nvPr>
        </p:nvSpPr>
        <p:spPr/>
        <p:txBody>
          <a:bodyPr lIns="0" tIns="0" rIns="0" bIns="0"/>
          <a:lstStyle>
            <a:lvl1pPr algn="l">
              <a:defRPr>
                <a:solidFill>
                  <a:schemeClr val="tx1">
                    <a:tint val="75000"/>
                  </a:schemeClr>
                </a:solidFill>
              </a:defRPr>
            </a:lvl1pPr>
          </a:lstStyle>
          <a:p>
            <a:pPr defTabSz="685797"/>
            <a:fld id="{1D8BD707-D9CF-40AE-B4C6-C98DA3205C09}" type="datetimeFigureOut">
              <a:rPr lang="en-US" kern="0" smtClean="0">
                <a:solidFill>
                  <a:prstClr val="black">
                    <a:tint val="75000"/>
                  </a:prstClr>
                </a:solidFill>
                <a:cs typeface="Arial" panose="020B0604020202020204" pitchFamily="34" charset="0"/>
              </a:rPr>
              <a:pPr defTabSz="685797"/>
              <a:t>2/26/2024</a:t>
            </a:fld>
            <a:endParaRPr lang="en-US" kern="0">
              <a:solidFill>
                <a:prstClr val="black">
                  <a:tint val="75000"/>
                </a:prstClr>
              </a:solidFill>
              <a:cs typeface="Arial" panose="020B0604020202020204" pitchFamily="34" charset="0"/>
            </a:endParaRPr>
          </a:p>
        </p:txBody>
      </p:sp>
      <p:sp>
        <p:nvSpPr>
          <p:cNvPr id="1048586" name="Holder 4"/>
          <p:cNvSpPr>
            <a:spLocks noGrp="1"/>
          </p:cNvSpPr>
          <p:nvPr>
            <p:ph type="sldNum" sz="quarter" idx="7"/>
          </p:nvPr>
        </p:nvSpPr>
        <p:spPr/>
        <p:txBody>
          <a:bodyPr lIns="0" tIns="0" rIns="0" bIns="0"/>
          <a:lstStyle>
            <a:lvl1pPr algn="r">
              <a:defRPr>
                <a:solidFill>
                  <a:schemeClr val="tx1">
                    <a:tint val="75000"/>
                  </a:schemeClr>
                </a:solidFill>
              </a:defRPr>
            </a:lvl1pPr>
          </a:lstStyle>
          <a:p>
            <a:pPr defTabSz="685797"/>
            <a:fld id="{B6F15528-21DE-4FAA-801E-634DDDAF4B2B}" type="slidenum">
              <a:rPr lang="en-US" kern="0" smtClean="0">
                <a:solidFill>
                  <a:prstClr val="black">
                    <a:tint val="75000"/>
                  </a:prstClr>
                </a:solidFill>
                <a:cs typeface="Arial" panose="020B0604020202020204" pitchFamily="34" charset="0"/>
              </a:rPr>
              <a:pPr defTabSz="685797"/>
              <a:t>‹#›</a:t>
            </a:fld>
            <a:endParaRPr lang="en-US" kern="0">
              <a:solidFill>
                <a:prstClr val="black">
                  <a:tint val="75000"/>
                </a:prstClr>
              </a:solidFill>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1048626"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48627" name="Title 1"/>
          <p:cNvSpPr>
            <a:spLocks noGrp="1"/>
          </p:cNvSpPr>
          <p:nvPr>
            <p:ph type="title"/>
          </p:nvPr>
        </p:nvSpPr>
        <p:spPr>
          <a:xfrm>
            <a:off x="581192" y="702156"/>
            <a:ext cx="11029616" cy="1013800"/>
          </a:xfrm>
        </p:spPr>
        <p:txBody>
          <a:bodyPr/>
          <a:lstStyle/>
          <a:p>
            <a:r>
              <a:rPr lang="ar-SA"/>
              <a:t>انقر لتحرير نمط العنوان الرئيسي</a:t>
            </a:r>
            <a:endParaRPr lang="en-US" dirty="0"/>
          </a:p>
        </p:txBody>
      </p:sp>
      <p:sp>
        <p:nvSpPr>
          <p:cNvPr id="1048628" name="Content Placeholder 2"/>
          <p:cNvSpPr>
            <a:spLocks noGrp="1"/>
          </p:cNvSpPr>
          <p:nvPr>
            <p:ph idx="1"/>
          </p:nvPr>
        </p:nvSpPr>
        <p:spPr>
          <a:xfrm>
            <a:off x="581192" y="2180496"/>
            <a:ext cx="11029615" cy="3678303"/>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048629" name="Date Placeholder 3"/>
          <p:cNvSpPr>
            <a:spLocks noGrp="1"/>
          </p:cNvSpPr>
          <p:nvPr>
            <p:ph type="dt" sz="half" idx="10"/>
          </p:nvPr>
        </p:nvSpPr>
        <p:spPr/>
        <p:txBody>
          <a:bodyPr/>
          <a:lstStyle/>
          <a:p>
            <a:fld id="{BBFBDB71-15A7-4895-BD67-0A08C240F9B6}" type="datetimeFigureOut">
              <a:rPr lang="en-US" smtClean="0"/>
              <a:t>2/26/2024</a:t>
            </a:fld>
            <a:endParaRPr lang="en-US"/>
          </a:p>
        </p:txBody>
      </p:sp>
      <p:sp>
        <p:nvSpPr>
          <p:cNvPr id="1048630" name="Footer Placeholder 4"/>
          <p:cNvSpPr>
            <a:spLocks noGrp="1"/>
          </p:cNvSpPr>
          <p:nvPr>
            <p:ph type="ftr" sz="quarter" idx="11"/>
          </p:nvPr>
        </p:nvSpPr>
        <p:spPr/>
        <p:txBody>
          <a:bodyPr/>
          <a:lstStyle/>
          <a:p>
            <a:endParaRPr lang="en-US"/>
          </a:p>
        </p:txBody>
      </p:sp>
      <p:sp>
        <p:nvSpPr>
          <p:cNvPr id="1048631" name="Slide Number Placeholder 5"/>
          <p:cNvSpPr>
            <a:spLocks noGrp="1"/>
          </p:cNvSpPr>
          <p:nvPr>
            <p:ph type="sldNum" sz="quarter" idx="12"/>
          </p:nvPr>
        </p:nvSpPr>
        <p:spPr>
          <a:xfrm>
            <a:off x="10558300" y="5956137"/>
            <a:ext cx="1052508" cy="365125"/>
          </a:xfrm>
        </p:spPr>
        <p:txBody>
          <a:bodyPr/>
          <a:lstStyle/>
          <a:p>
            <a:fld id="{2E76AB90-77BE-4B48-B30F-E1C04119193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1048644"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48645"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ar-SA"/>
              <a:t>انقر لتحرير نمط العنوان الرئيسي</a:t>
            </a:r>
            <a:endParaRPr lang="en-US" dirty="0"/>
          </a:p>
        </p:txBody>
      </p:sp>
      <p:sp>
        <p:nvSpPr>
          <p:cNvPr id="1048646"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تحرير أنماط النص الرئيسي</a:t>
            </a:r>
          </a:p>
        </p:txBody>
      </p:sp>
      <p:sp>
        <p:nvSpPr>
          <p:cNvPr id="1048647" name="Date Placeholder 3"/>
          <p:cNvSpPr>
            <a:spLocks noGrp="1"/>
          </p:cNvSpPr>
          <p:nvPr>
            <p:ph type="dt" sz="half" idx="10"/>
          </p:nvPr>
        </p:nvSpPr>
        <p:spPr/>
        <p:txBody>
          <a:bodyPr/>
          <a:lstStyle>
            <a:lvl1pPr>
              <a:defRPr>
                <a:solidFill>
                  <a:schemeClr val="accent1">
                    <a:lumMod val="75000"/>
                    <a:lumOff val="25000"/>
                  </a:schemeClr>
                </a:solidFill>
              </a:defRPr>
            </a:lvl1pPr>
          </a:lstStyle>
          <a:p>
            <a:fld id="{BBFBDB71-15A7-4895-BD67-0A08C240F9B6}" type="datetimeFigureOut">
              <a:rPr lang="en-US" smtClean="0"/>
              <a:t>2/26/2024</a:t>
            </a:fld>
            <a:endParaRPr lang="en-US"/>
          </a:p>
        </p:txBody>
      </p:sp>
      <p:sp>
        <p:nvSpPr>
          <p:cNvPr id="1048648"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1048649"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E76AB90-77BE-4B48-B30F-E1C04119193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048650"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48651" name="Title 1"/>
          <p:cNvSpPr>
            <a:spLocks noGrp="1"/>
          </p:cNvSpPr>
          <p:nvPr>
            <p:ph type="title"/>
          </p:nvPr>
        </p:nvSpPr>
        <p:spPr>
          <a:xfrm>
            <a:off x="581193" y="729658"/>
            <a:ext cx="11029616" cy="988332"/>
          </a:xfrm>
        </p:spPr>
        <p:txBody>
          <a:bodyPr/>
          <a:lstStyle/>
          <a:p>
            <a:r>
              <a:rPr lang="ar-SA"/>
              <a:t>انقر لتحرير نمط العنوان الرئيسي</a:t>
            </a:r>
            <a:endParaRPr lang="en-US" dirty="0"/>
          </a:p>
        </p:txBody>
      </p:sp>
      <p:sp>
        <p:nvSpPr>
          <p:cNvPr id="1048652" name="Content Placeholder 2"/>
          <p:cNvSpPr>
            <a:spLocks noGrp="1"/>
          </p:cNvSpPr>
          <p:nvPr>
            <p:ph sz="half" idx="1"/>
          </p:nvPr>
        </p:nvSpPr>
        <p:spPr>
          <a:xfrm>
            <a:off x="581193" y="2228003"/>
            <a:ext cx="5422390" cy="3633047"/>
          </a:xfrm>
        </p:spPr>
        <p:txBody>
          <a:bodyPr>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048653" name="Content Placeholder 3"/>
          <p:cNvSpPr>
            <a:spLocks noGrp="1"/>
          </p:cNvSpPr>
          <p:nvPr>
            <p:ph sz="half" idx="2"/>
          </p:nvPr>
        </p:nvSpPr>
        <p:spPr>
          <a:xfrm>
            <a:off x="6188417" y="2228003"/>
            <a:ext cx="5422392" cy="3633047"/>
          </a:xfrm>
        </p:spPr>
        <p:txBody>
          <a:bodyPr>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048654" name="Date Placeholder 4"/>
          <p:cNvSpPr>
            <a:spLocks noGrp="1"/>
          </p:cNvSpPr>
          <p:nvPr>
            <p:ph type="dt" sz="half" idx="10"/>
          </p:nvPr>
        </p:nvSpPr>
        <p:spPr/>
        <p:txBody>
          <a:bodyPr/>
          <a:lstStyle/>
          <a:p>
            <a:fld id="{BBFBDB71-15A7-4895-BD67-0A08C240F9B6}" type="datetimeFigureOut">
              <a:rPr lang="en-US" smtClean="0"/>
              <a:t>2/26/2024</a:t>
            </a:fld>
            <a:endParaRPr lang="en-US"/>
          </a:p>
        </p:txBody>
      </p:sp>
      <p:sp>
        <p:nvSpPr>
          <p:cNvPr id="1048655" name="Footer Placeholder 5"/>
          <p:cNvSpPr>
            <a:spLocks noGrp="1"/>
          </p:cNvSpPr>
          <p:nvPr>
            <p:ph type="ftr" sz="quarter" idx="11"/>
          </p:nvPr>
        </p:nvSpPr>
        <p:spPr/>
        <p:txBody>
          <a:bodyPr/>
          <a:lstStyle/>
          <a:p>
            <a:endParaRPr lang="en-US"/>
          </a:p>
        </p:txBody>
      </p:sp>
      <p:sp>
        <p:nvSpPr>
          <p:cNvPr id="1048656" name="Slide Number Placeholder 6"/>
          <p:cNvSpPr>
            <a:spLocks noGrp="1"/>
          </p:cNvSpPr>
          <p:nvPr>
            <p:ph type="sldNum" sz="quarter" idx="12"/>
          </p:nvPr>
        </p:nvSpPr>
        <p:spPr/>
        <p:txBody>
          <a:bodyPr/>
          <a:lstStyle/>
          <a:p>
            <a:fld id="{2E76AB90-77BE-4B48-B30F-E1C04119193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48657"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48658" name="Title 1"/>
          <p:cNvSpPr>
            <a:spLocks noGrp="1"/>
          </p:cNvSpPr>
          <p:nvPr>
            <p:ph type="title"/>
          </p:nvPr>
        </p:nvSpPr>
        <p:spPr>
          <a:xfrm>
            <a:off x="581193" y="729658"/>
            <a:ext cx="11029616" cy="988332"/>
          </a:xfrm>
        </p:spPr>
        <p:txBody>
          <a:bodyPr/>
          <a:lstStyle/>
          <a:p>
            <a:r>
              <a:rPr lang="ar-SA"/>
              <a:t>انقر لتحرير نمط العنوان الرئيسي</a:t>
            </a:r>
            <a:endParaRPr lang="en-US" dirty="0"/>
          </a:p>
        </p:txBody>
      </p:sp>
      <p:sp>
        <p:nvSpPr>
          <p:cNvPr id="1048659"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1048660" name="Content Placeholder 3"/>
          <p:cNvSpPr>
            <a:spLocks noGrp="1"/>
          </p:cNvSpPr>
          <p:nvPr>
            <p:ph sz="half" idx="2"/>
          </p:nvPr>
        </p:nvSpPr>
        <p:spPr>
          <a:xfrm>
            <a:off x="581194" y="2926052"/>
            <a:ext cx="5393100" cy="2934999"/>
          </a:xfrm>
        </p:spPr>
        <p:txBody>
          <a:bodyPr anchor="t">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048661"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1048662" name="Content Placeholder 5"/>
          <p:cNvSpPr>
            <a:spLocks noGrp="1"/>
          </p:cNvSpPr>
          <p:nvPr>
            <p:ph sz="quarter" idx="4"/>
          </p:nvPr>
        </p:nvSpPr>
        <p:spPr>
          <a:xfrm>
            <a:off x="6217709" y="2926052"/>
            <a:ext cx="5393100" cy="2934999"/>
          </a:xfrm>
        </p:spPr>
        <p:txBody>
          <a:bodyPr anchor="t">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048663" name="Date Placeholder 6"/>
          <p:cNvSpPr>
            <a:spLocks noGrp="1"/>
          </p:cNvSpPr>
          <p:nvPr>
            <p:ph type="dt" sz="half" idx="10"/>
          </p:nvPr>
        </p:nvSpPr>
        <p:spPr/>
        <p:txBody>
          <a:bodyPr/>
          <a:lstStyle/>
          <a:p>
            <a:fld id="{BBFBDB71-15A7-4895-BD67-0A08C240F9B6}" type="datetimeFigureOut">
              <a:rPr lang="en-US" smtClean="0"/>
              <a:t>2/26/2024</a:t>
            </a:fld>
            <a:endParaRPr lang="en-US"/>
          </a:p>
        </p:txBody>
      </p:sp>
      <p:sp>
        <p:nvSpPr>
          <p:cNvPr id="1048664" name="Footer Placeholder 7"/>
          <p:cNvSpPr>
            <a:spLocks noGrp="1"/>
          </p:cNvSpPr>
          <p:nvPr>
            <p:ph type="ftr" sz="quarter" idx="11"/>
          </p:nvPr>
        </p:nvSpPr>
        <p:spPr/>
        <p:txBody>
          <a:bodyPr/>
          <a:lstStyle/>
          <a:p>
            <a:endParaRPr lang="en-US"/>
          </a:p>
        </p:txBody>
      </p:sp>
      <p:sp>
        <p:nvSpPr>
          <p:cNvPr id="1048665" name="Slide Number Placeholder 8"/>
          <p:cNvSpPr>
            <a:spLocks noGrp="1"/>
          </p:cNvSpPr>
          <p:nvPr>
            <p:ph type="sldNum" sz="quarter" idx="12"/>
          </p:nvPr>
        </p:nvSpPr>
        <p:spPr/>
        <p:txBody>
          <a:bodyPr/>
          <a:lstStyle/>
          <a:p>
            <a:fld id="{2E76AB90-77BE-4B48-B30F-E1C04119193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1048615"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48616" name="Title 1"/>
          <p:cNvSpPr>
            <a:spLocks noGrp="1"/>
          </p:cNvSpPr>
          <p:nvPr>
            <p:ph type="title"/>
          </p:nvPr>
        </p:nvSpPr>
        <p:spPr>
          <a:xfrm>
            <a:off x="575894" y="729658"/>
            <a:ext cx="11029616" cy="988332"/>
          </a:xfrm>
        </p:spPr>
        <p:txBody>
          <a:bodyPr/>
          <a:lstStyle/>
          <a:p>
            <a:r>
              <a:rPr lang="ar-SA"/>
              <a:t>انقر لتحرير نمط العنوان الرئيسي</a:t>
            </a:r>
            <a:endParaRPr lang="en-US" dirty="0"/>
          </a:p>
        </p:txBody>
      </p:sp>
      <p:sp>
        <p:nvSpPr>
          <p:cNvPr id="1048617" name="Date Placeholder 2"/>
          <p:cNvSpPr>
            <a:spLocks noGrp="1"/>
          </p:cNvSpPr>
          <p:nvPr>
            <p:ph type="dt" sz="half" idx="10"/>
          </p:nvPr>
        </p:nvSpPr>
        <p:spPr/>
        <p:txBody>
          <a:bodyPr/>
          <a:lstStyle/>
          <a:p>
            <a:fld id="{BBFBDB71-15A7-4895-BD67-0A08C240F9B6}" type="datetimeFigureOut">
              <a:rPr lang="en-US" smtClean="0"/>
              <a:t>2/26/2024</a:t>
            </a:fld>
            <a:endParaRPr lang="en-US"/>
          </a:p>
        </p:txBody>
      </p:sp>
      <p:sp>
        <p:nvSpPr>
          <p:cNvPr id="1048618" name="Footer Placeholder 3"/>
          <p:cNvSpPr>
            <a:spLocks noGrp="1"/>
          </p:cNvSpPr>
          <p:nvPr>
            <p:ph type="ftr" sz="quarter" idx="11"/>
          </p:nvPr>
        </p:nvSpPr>
        <p:spPr/>
        <p:txBody>
          <a:bodyPr/>
          <a:lstStyle/>
          <a:p>
            <a:endParaRPr lang="en-US"/>
          </a:p>
        </p:txBody>
      </p:sp>
      <p:sp>
        <p:nvSpPr>
          <p:cNvPr id="1048619" name="Slide Number Placeholder 4"/>
          <p:cNvSpPr>
            <a:spLocks noGrp="1"/>
          </p:cNvSpPr>
          <p:nvPr>
            <p:ph type="sldNum" sz="quarter" idx="12"/>
          </p:nvPr>
        </p:nvSpPr>
        <p:spPr/>
        <p:txBody>
          <a:bodyPr/>
          <a:lstStyle/>
          <a:p>
            <a:fld id="{2E76AB90-77BE-4B48-B30F-E1C04119193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1048666" name="Date Placeholder 1"/>
          <p:cNvSpPr>
            <a:spLocks noGrp="1"/>
          </p:cNvSpPr>
          <p:nvPr>
            <p:ph type="dt" sz="half" idx="10"/>
          </p:nvPr>
        </p:nvSpPr>
        <p:spPr/>
        <p:txBody>
          <a:bodyPr/>
          <a:lstStyle/>
          <a:p>
            <a:fld id="{BBFBDB71-15A7-4895-BD67-0A08C240F9B6}" type="datetimeFigureOut">
              <a:rPr lang="en-US" smtClean="0"/>
              <a:t>2/26/2024</a:t>
            </a:fld>
            <a:endParaRPr lang="en-US"/>
          </a:p>
        </p:txBody>
      </p:sp>
      <p:sp>
        <p:nvSpPr>
          <p:cNvPr id="1048667" name="Footer Placeholder 2"/>
          <p:cNvSpPr>
            <a:spLocks noGrp="1"/>
          </p:cNvSpPr>
          <p:nvPr>
            <p:ph type="ftr" sz="quarter" idx="11"/>
          </p:nvPr>
        </p:nvSpPr>
        <p:spPr/>
        <p:txBody>
          <a:bodyPr/>
          <a:lstStyle/>
          <a:p>
            <a:endParaRPr lang="en-US"/>
          </a:p>
        </p:txBody>
      </p:sp>
      <p:sp>
        <p:nvSpPr>
          <p:cNvPr id="1048668" name="Slide Number Placeholder 3"/>
          <p:cNvSpPr>
            <a:spLocks noGrp="1"/>
          </p:cNvSpPr>
          <p:nvPr>
            <p:ph type="sldNum" sz="quarter" idx="12"/>
          </p:nvPr>
        </p:nvSpPr>
        <p:spPr/>
        <p:txBody>
          <a:bodyPr/>
          <a:lstStyle/>
          <a:p>
            <a:fld id="{2E76AB90-77BE-4B48-B30F-E1C0411919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104866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48670"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ar-SA"/>
              <a:t>انقر لتحرير نمط العنوان الرئيسي</a:t>
            </a:r>
            <a:endParaRPr lang="en-US" dirty="0"/>
          </a:p>
        </p:txBody>
      </p:sp>
      <p:sp>
        <p:nvSpPr>
          <p:cNvPr id="1048671"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048672"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1048673" name="Date Placeholder 4"/>
          <p:cNvSpPr>
            <a:spLocks noGrp="1"/>
          </p:cNvSpPr>
          <p:nvPr>
            <p:ph type="dt" sz="half" idx="10"/>
          </p:nvPr>
        </p:nvSpPr>
        <p:spPr/>
        <p:txBody>
          <a:bodyPr/>
          <a:lstStyle>
            <a:lvl1pPr>
              <a:defRPr>
                <a:solidFill>
                  <a:schemeClr val="accent1">
                    <a:lumMod val="75000"/>
                    <a:lumOff val="25000"/>
                  </a:schemeClr>
                </a:solidFill>
              </a:defRPr>
            </a:lvl1pPr>
          </a:lstStyle>
          <a:p>
            <a:fld id="{BBFBDB71-15A7-4895-BD67-0A08C240F9B6}" type="datetimeFigureOut">
              <a:rPr lang="en-US" smtClean="0"/>
              <a:t>2/26/2024</a:t>
            </a:fld>
            <a:endParaRPr lang="en-US"/>
          </a:p>
        </p:txBody>
      </p:sp>
      <p:sp>
        <p:nvSpPr>
          <p:cNvPr id="1048674"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1048675"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E76AB90-77BE-4B48-B30F-E1C04119193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104863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ar-SA"/>
              <a:t>انقر لتحرير نمط العنوان الرئيسي</a:t>
            </a:r>
            <a:endParaRPr lang="en-US" dirty="0"/>
          </a:p>
        </p:txBody>
      </p:sp>
      <p:sp>
        <p:nvSpPr>
          <p:cNvPr id="104863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104863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1048635" name="Date Placeholder 4"/>
          <p:cNvSpPr>
            <a:spLocks noGrp="1"/>
          </p:cNvSpPr>
          <p:nvPr>
            <p:ph type="dt" sz="half" idx="10"/>
          </p:nvPr>
        </p:nvSpPr>
        <p:spPr/>
        <p:txBody>
          <a:bodyPr/>
          <a:lstStyle/>
          <a:p>
            <a:fld id="{BBFBDB71-15A7-4895-BD67-0A08C240F9B6}" type="datetimeFigureOut">
              <a:rPr lang="en-US" smtClean="0"/>
              <a:t>2/26/2024</a:t>
            </a:fld>
            <a:endParaRPr lang="en-US"/>
          </a:p>
        </p:txBody>
      </p:sp>
      <p:sp>
        <p:nvSpPr>
          <p:cNvPr id="1048636" name="Footer Placeholder 5"/>
          <p:cNvSpPr>
            <a:spLocks noGrp="1"/>
          </p:cNvSpPr>
          <p:nvPr>
            <p:ph type="ftr" sz="quarter" idx="11"/>
          </p:nvPr>
        </p:nvSpPr>
        <p:spPr/>
        <p:txBody>
          <a:bodyPr/>
          <a:lstStyle/>
          <a:p>
            <a:endParaRPr lang="en-US"/>
          </a:p>
        </p:txBody>
      </p:sp>
      <p:sp>
        <p:nvSpPr>
          <p:cNvPr id="1048637" name="Slide Number Placeholder 6"/>
          <p:cNvSpPr>
            <a:spLocks noGrp="1"/>
          </p:cNvSpPr>
          <p:nvPr>
            <p:ph type="sldNum" sz="quarter" idx="12"/>
          </p:nvPr>
        </p:nvSpPr>
        <p:spPr/>
        <p:txBody>
          <a:bodyPr/>
          <a:lstStyle/>
          <a:p>
            <a:fld id="{2E76AB90-77BE-4B48-B30F-E1C04119193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ar-SA"/>
              <a:t>انقر لتحرير نمط العنوان الرئيسي</a:t>
            </a:r>
            <a:endParaRPr lang="en-US" dirty="0"/>
          </a:p>
        </p:txBody>
      </p:sp>
      <p:sp>
        <p:nvSpPr>
          <p:cNvPr id="1048577"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048578"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BFBDB71-15A7-4895-BD67-0A08C240F9B6}" type="datetimeFigureOut">
              <a:rPr lang="en-US" smtClean="0"/>
              <a:t>2/26/2024</a:t>
            </a:fld>
            <a:endParaRPr lang="en-US"/>
          </a:p>
        </p:txBody>
      </p:sp>
      <p:sp>
        <p:nvSpPr>
          <p:cNvPr id="1048579"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1048580"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E76AB90-77BE-4B48-B30F-E1C04119193C}" type="slidenum">
              <a:rPr lang="en-US" smtClean="0"/>
              <a:t>‹#›</a:t>
            </a:fld>
            <a:endParaRPr lang="en-US"/>
          </a:p>
        </p:txBody>
      </p:sp>
      <p:sp>
        <p:nvSpPr>
          <p:cNvPr id="1048581"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48582"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48583"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4"/>
          <p:cNvPicPr>
            <a:picLocks/>
          </p:cNvPicPr>
          <p:nvPr/>
        </p:nvPicPr>
        <p:blipFill>
          <a:blip r:embed="rId2" cstate="print"/>
          <a:stretch>
            <a:fillRect/>
          </a:stretch>
        </p:blipFill>
        <p:spPr>
          <a:xfrm>
            <a:off x="2004818" y="890203"/>
            <a:ext cx="1925955" cy="1842052"/>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97153" name="Picture 6"/>
          <p:cNvPicPr>
            <a:picLocks noChangeAspect="1" noChangeArrowheads="1"/>
          </p:cNvPicPr>
          <p:nvPr/>
        </p:nvPicPr>
        <p:blipFill>
          <a:blip r:embed="rId3"/>
          <a:srcRect t="73300"/>
          <a:stretch>
            <a:fillRect/>
          </a:stretch>
        </p:blipFill>
        <p:spPr bwMode="auto">
          <a:xfrm>
            <a:off x="4813375" y="1166875"/>
            <a:ext cx="3447854" cy="1481075"/>
          </a:xfrm>
          <a:prstGeom prst="rect">
            <a:avLst/>
          </a:prstGeom>
          <a:noFill/>
        </p:spPr>
      </p:pic>
      <p:pic>
        <p:nvPicPr>
          <p:cNvPr id="2097154" name="Picture 3"/>
          <p:cNvPicPr>
            <a:picLocks noChangeAspect="1" noChangeArrowheads="1"/>
          </p:cNvPicPr>
          <p:nvPr/>
        </p:nvPicPr>
        <p:blipFill>
          <a:blip r:embed="rId4" cstate="print"/>
          <a:srcRect l="15729" t="15204" r="14124" b="15733"/>
          <a:stretch>
            <a:fillRect/>
          </a:stretch>
        </p:blipFill>
        <p:spPr bwMode="auto">
          <a:xfrm>
            <a:off x="9096375" y="723900"/>
            <a:ext cx="2068829" cy="2008355"/>
          </a:xfrm>
          <a:prstGeom prst="rect">
            <a:avLst/>
          </a:prstGeom>
          <a:noFill/>
        </p:spPr>
      </p:pic>
      <p:sp>
        <p:nvSpPr>
          <p:cNvPr id="1048587" name="Text Box 2"/>
          <p:cNvSpPr txBox="1"/>
          <p:nvPr/>
        </p:nvSpPr>
        <p:spPr>
          <a:xfrm>
            <a:off x="5738813" y="2897045"/>
            <a:ext cx="1485900" cy="167449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defTabSz="685800">
              <a:lnSpc>
                <a:spcPct val="115000"/>
              </a:lnSpc>
              <a:spcAft>
                <a:spcPts val="750"/>
              </a:spcAft>
            </a:pPr>
            <a:endParaRPr lang="en-US" sz="825" kern="100">
              <a:solidFill>
                <a:srgbClr val="FFFFFF"/>
              </a:solidFill>
              <a:latin typeface="Calibri" panose="020F0502020204030204" pitchFamily="34" charset="0"/>
              <a:ea typeface="Calibri" panose="020F0502020204030204" pitchFamily="34" charset="0"/>
              <a:cs typeface="Arial" panose="020B0604020202020204" pitchFamily="34" charset="0"/>
            </a:endParaRPr>
          </a:p>
        </p:txBody>
      </p:sp>
      <p:sp>
        <p:nvSpPr>
          <p:cNvPr id="1048588" name="Text Box 5"/>
          <p:cNvSpPr txBox="1"/>
          <p:nvPr/>
        </p:nvSpPr>
        <p:spPr>
          <a:xfrm>
            <a:off x="3352801" y="1714500"/>
            <a:ext cx="1925955" cy="1040130"/>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defTabSz="685800">
              <a:lnSpc>
                <a:spcPct val="115000"/>
              </a:lnSpc>
              <a:spcAft>
                <a:spcPts val="750"/>
              </a:spcAft>
            </a:pPr>
            <a:endParaRPr lang="en-US" sz="825" kern="100">
              <a:solidFill>
                <a:srgbClr val="FFFFFF"/>
              </a:solidFill>
              <a:latin typeface="Calibri" panose="020F0502020204030204" pitchFamily="34" charset="0"/>
              <a:ea typeface="Calibri" panose="020F0502020204030204" pitchFamily="34" charset="0"/>
              <a:cs typeface="Arial" panose="020B0604020202020204" pitchFamily="34" charset="0"/>
            </a:endParaRPr>
          </a:p>
        </p:txBody>
      </p:sp>
      <p:sp>
        <p:nvSpPr>
          <p:cNvPr id="1048589" name="Rectangle 7"/>
          <p:cNvSpPr>
            <a:spLocks noChangeArrowheads="1"/>
          </p:cNvSpPr>
          <p:nvPr/>
        </p:nvSpPr>
        <p:spPr bwMode="auto">
          <a:xfrm>
            <a:off x="10529436" y="890202"/>
            <a:ext cx="138564" cy="276999"/>
          </a:xfrm>
          <a:prstGeom prst="rect">
            <a:avLst/>
          </a:prstGeom>
          <a:noFill/>
          <a:ln>
            <a:noFill/>
          </a:ln>
          <a:effectLst/>
        </p:spPr>
        <p:txBody>
          <a:bodyPr vert="horz" wrap="none" lIns="68580" tIns="34290" rIns="68580" bIns="34290" numCol="1" anchor="ctr" anchorCtr="0" compatLnSpc="1">
            <a:prstTxWarp prst="textNoShape">
              <a:avLst/>
            </a:prstTxWarp>
            <a:spAutoFit/>
          </a:bodyPr>
          <a:lstStyle/>
          <a:p>
            <a:pPr defTabSz="685800"/>
            <a:endParaRPr lang="en-US" sz="1350">
              <a:solidFill>
                <a:srgbClr val="FFFFFF"/>
              </a:solidFill>
              <a:latin typeface="Garamond" panose="02020404030301010803"/>
            </a:endParaRPr>
          </a:p>
        </p:txBody>
      </p:sp>
      <p:sp>
        <p:nvSpPr>
          <p:cNvPr id="1048590" name="Rectangle 8"/>
          <p:cNvSpPr>
            <a:spLocks noChangeArrowheads="1"/>
          </p:cNvSpPr>
          <p:nvPr/>
        </p:nvSpPr>
        <p:spPr bwMode="auto">
          <a:xfrm>
            <a:off x="1524000" y="1200150"/>
            <a:ext cx="0" cy="0"/>
          </a:xfrm>
          <a:prstGeom prst="rect">
            <a:avLst/>
          </a:prstGeom>
          <a:solidFill>
            <a:schemeClr val="accent1"/>
          </a:solidFill>
          <a:ln w="9525">
            <a:solidFill>
              <a:schemeClr val="tx1"/>
            </a:solidFill>
            <a:miter lim="800000"/>
            <a:headEnd/>
            <a:tailEnd/>
          </a:ln>
          <a:effectLst/>
        </p:spPr>
        <p:txBody>
          <a:bodyPr vert="horz" wrap="square" lIns="68580" tIns="34290" rIns="68580" bIns="34290" numCol="1" anchor="t" anchorCtr="0" compatLnSpc="1">
            <a:prstTxWarp prst="textNoShape">
              <a:avLst/>
            </a:prstTxWarp>
          </a:bodyPr>
          <a:lstStyle/>
          <a:p>
            <a:pPr defTabSz="685800"/>
            <a:endParaRPr lang="en-US" sz="1350">
              <a:solidFill>
                <a:srgbClr val="FFFFFF"/>
              </a:solidFill>
              <a:latin typeface="Garamond" panose="02020404030301010803"/>
            </a:endParaRPr>
          </a:p>
        </p:txBody>
      </p:sp>
      <p:sp>
        <p:nvSpPr>
          <p:cNvPr id="1048591" name="Rectangle 9"/>
          <p:cNvSpPr>
            <a:spLocks noChangeArrowheads="1"/>
          </p:cNvSpPr>
          <p:nvPr/>
        </p:nvSpPr>
        <p:spPr bwMode="auto">
          <a:xfrm>
            <a:off x="1524000" y="3400425"/>
            <a:ext cx="0" cy="0"/>
          </a:xfrm>
          <a:prstGeom prst="rect">
            <a:avLst/>
          </a:prstGeom>
          <a:solidFill>
            <a:schemeClr val="accent1"/>
          </a:solidFill>
          <a:ln w="9525">
            <a:solidFill>
              <a:schemeClr val="tx1"/>
            </a:solidFill>
            <a:miter lim="800000"/>
            <a:headEnd/>
            <a:tailEnd/>
          </a:ln>
          <a:effectLst/>
        </p:spPr>
        <p:txBody>
          <a:bodyPr vert="horz" wrap="square" lIns="68580" tIns="34290" rIns="68580" bIns="34290" numCol="1" anchor="t" anchorCtr="0" compatLnSpc="1">
            <a:prstTxWarp prst="textNoShape">
              <a:avLst/>
            </a:prstTxWarp>
          </a:bodyPr>
          <a:lstStyle/>
          <a:p>
            <a:pPr defTabSz="685800"/>
            <a:endParaRPr lang="en-US" sz="1350">
              <a:solidFill>
                <a:srgbClr val="FFFFFF"/>
              </a:solidFill>
              <a:latin typeface="Garamond" panose="02020404030301010803"/>
            </a:endParaRPr>
          </a:p>
        </p:txBody>
      </p:sp>
      <p:sp>
        <p:nvSpPr>
          <p:cNvPr id="1048592" name="Rectangle 10"/>
          <p:cNvSpPr>
            <a:spLocks noChangeArrowheads="1"/>
          </p:cNvSpPr>
          <p:nvPr/>
        </p:nvSpPr>
        <p:spPr bwMode="auto">
          <a:xfrm>
            <a:off x="2127129" y="2319970"/>
            <a:ext cx="9217146" cy="3808735"/>
          </a:xfrm>
          <a:prstGeom prst="rect">
            <a:avLst/>
          </a:prstGeom>
          <a:noFill/>
          <a:ln>
            <a:noFill/>
          </a:ln>
          <a:effec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en-US" altLang="en-US" sz="1350" dirty="0">
                <a:solidFill>
                  <a:srgbClr val="4A5356"/>
                </a:solidFill>
                <a:latin typeface="Arial" panose="020B0604020202020204" pitchFamily="34" charset="0"/>
              </a:rPr>
            </a:br>
            <a:endParaRPr lang="en-US" altLang="en-US" sz="1350" dirty="0">
              <a:solidFill>
                <a:srgbClr val="4A5356"/>
              </a:solidFill>
              <a:latin typeface="Arial" panose="020B0604020202020204" pitchFamily="34" charset="0"/>
            </a:endParaRPr>
          </a:p>
          <a:p>
            <a:pPr algn="ctr" defTabSz="685800" eaLnBrk="0" fontAlgn="base" hangingPunct="0">
              <a:spcBef>
                <a:spcPct val="0"/>
              </a:spcBef>
              <a:spcAft>
                <a:spcPct val="0"/>
              </a:spcAft>
            </a:pPr>
            <a:r>
              <a:rPr lang="en-US" altLang="en-US" sz="3600" b="1" dirty="0">
                <a:solidFill>
                  <a:srgbClr val="000099"/>
                </a:solidFill>
                <a:latin typeface="Arabic Typesetting" panose="03020402040406030203" pitchFamily="66" charset="-78"/>
                <a:ea typeface="Calibri" panose="020F0502020204030204" pitchFamily="34" charset="0"/>
                <a:cs typeface="Arabic Typesetting" panose="03020402040406030203" pitchFamily="66" charset="-78"/>
              </a:rPr>
              <a:t>COLLAGE OF DENTISTRY </a:t>
            </a:r>
            <a:endParaRPr lang="en-US" altLang="en-US" sz="825" dirty="0">
              <a:solidFill>
                <a:srgbClr val="000099"/>
              </a:solidFill>
              <a:latin typeface="Garamond" panose="02020404030301010803"/>
            </a:endParaRPr>
          </a:p>
          <a:p>
            <a:pPr defTabSz="685800" eaLnBrk="0" fontAlgn="base" hangingPunct="0">
              <a:spcBef>
                <a:spcPct val="0"/>
              </a:spcBef>
              <a:spcAft>
                <a:spcPct val="0"/>
              </a:spcAft>
            </a:pPr>
            <a:r>
              <a:rPr lang="ar-SA" altLang="en-US" sz="3600" b="1" dirty="0">
                <a:solidFill>
                  <a:srgbClr val="4A5356"/>
                </a:solidFill>
                <a:latin typeface="Arabic Typesetting" panose="03020402040406030203" pitchFamily="66" charset="-78"/>
                <a:ea typeface="Calibri" panose="020F0502020204030204" pitchFamily="34" charset="0"/>
                <a:cs typeface="Arabic Typesetting" panose="03020402040406030203" pitchFamily="66" charset="-78"/>
              </a:rPr>
              <a:t>الفرع العلمي</a:t>
            </a:r>
            <a:r>
              <a:rPr lang="en-US" altLang="en-US" sz="3600" b="1" dirty="0">
                <a:solidFill>
                  <a:srgbClr val="4A5356"/>
                </a:solidFill>
                <a:latin typeface="Arabic Typesetting" panose="03020402040406030203" pitchFamily="66" charset="-78"/>
                <a:ea typeface="Calibri" panose="020F0502020204030204" pitchFamily="34" charset="0"/>
                <a:cs typeface="Arabic Typesetting" panose="03020402040406030203" pitchFamily="66" charset="-78"/>
              </a:rPr>
              <a:t>:</a:t>
            </a:r>
            <a:r>
              <a:rPr lang="ar-IQ" altLang="en-US" sz="3600" b="1" dirty="0">
                <a:solidFill>
                  <a:srgbClr val="4A5356"/>
                </a:solidFill>
                <a:latin typeface="Arabic Typesetting" panose="03020402040406030203" pitchFamily="66" charset="-78"/>
                <a:ea typeface="Calibri" panose="020F0502020204030204" pitchFamily="34" charset="0"/>
                <a:cs typeface="Arabic Typesetting" panose="03020402040406030203" pitchFamily="66" charset="-78"/>
              </a:rPr>
              <a:t>طب الاسنان</a:t>
            </a:r>
            <a:endParaRPr lang="en-US" altLang="en-US" sz="1100" dirty="0">
              <a:solidFill>
                <a:srgbClr val="4A5356"/>
              </a:solidFill>
              <a:latin typeface="Garamond" panose="02020404030301010803"/>
            </a:endParaRPr>
          </a:p>
          <a:p>
            <a:pPr defTabSz="685800" eaLnBrk="0" fontAlgn="base" hangingPunct="0">
              <a:spcBef>
                <a:spcPct val="0"/>
              </a:spcBef>
              <a:spcAft>
                <a:spcPct val="0"/>
              </a:spcAft>
            </a:pPr>
            <a:r>
              <a:rPr lang="ar-SA" altLang="en-US" sz="3600" b="1" dirty="0">
                <a:solidFill>
                  <a:srgbClr val="4A5356"/>
                </a:solidFill>
                <a:latin typeface="Arabic Typesetting" panose="03020402040406030203" pitchFamily="66" charset="-78"/>
                <a:ea typeface="Calibri" panose="020F0502020204030204" pitchFamily="34" charset="0"/>
                <a:cs typeface="Arabic Typesetting" panose="03020402040406030203" pitchFamily="66" charset="-78"/>
              </a:rPr>
              <a:t>المادة</a:t>
            </a:r>
            <a:r>
              <a:rPr lang="en-US" altLang="en-US" sz="3600" b="1" dirty="0">
                <a:solidFill>
                  <a:srgbClr val="4A5356"/>
                </a:solidFill>
                <a:latin typeface="Arabic Typesetting" panose="03020402040406030203" pitchFamily="66" charset="-78"/>
                <a:ea typeface="Calibri" panose="020F0502020204030204" pitchFamily="34" charset="0"/>
                <a:cs typeface="Arabic Typesetting" panose="03020402040406030203" pitchFamily="66" charset="-78"/>
              </a:rPr>
              <a:t>Dental Radiology : </a:t>
            </a:r>
            <a:endParaRPr lang="en-US" altLang="en-US" sz="1100" dirty="0">
              <a:solidFill>
                <a:srgbClr val="4A5356"/>
              </a:solidFill>
              <a:latin typeface="Garamond" panose="02020404030301010803"/>
            </a:endParaRPr>
          </a:p>
          <a:p>
            <a:pPr defTabSz="685800" eaLnBrk="0" fontAlgn="base" hangingPunct="0">
              <a:spcBef>
                <a:spcPct val="0"/>
              </a:spcBef>
              <a:spcAft>
                <a:spcPct val="0"/>
              </a:spcAft>
            </a:pPr>
            <a:r>
              <a:rPr lang="ar-SA" altLang="en-US" sz="3600" b="1" dirty="0">
                <a:solidFill>
                  <a:srgbClr val="4A5356"/>
                </a:solidFill>
                <a:latin typeface="Arabic Typesetting" panose="03020402040406030203" pitchFamily="66" charset="-78"/>
                <a:ea typeface="Calibri" panose="020F0502020204030204" pitchFamily="34" charset="0"/>
                <a:cs typeface="Arabic Typesetting" panose="03020402040406030203" pitchFamily="66" charset="-78"/>
              </a:rPr>
              <a:t>المحاضرة</a:t>
            </a:r>
            <a:r>
              <a:rPr lang="ar-IQ" altLang="en-US" sz="3600" b="1" dirty="0">
                <a:solidFill>
                  <a:srgbClr val="4A5356"/>
                </a:solidFill>
                <a:latin typeface="Arabic Typesetting" panose="03020402040406030203" pitchFamily="66" charset="-78"/>
                <a:ea typeface="Calibri" panose="020F0502020204030204" pitchFamily="34" charset="0"/>
                <a:cs typeface="Arabic Typesetting" panose="03020402040406030203" pitchFamily="66" charset="-78"/>
              </a:rPr>
              <a:t>:</a:t>
            </a:r>
            <a:r>
              <a:rPr lang="en-US" altLang="en-US" sz="3600" b="1" dirty="0">
                <a:solidFill>
                  <a:srgbClr val="4A5356"/>
                </a:solidFill>
                <a:latin typeface="Arabic Typesetting" panose="03020402040406030203" pitchFamily="66" charset="-78"/>
                <a:ea typeface="Calibri" panose="020F0502020204030204" pitchFamily="34" charset="0"/>
                <a:cs typeface="Arabic Typesetting" panose="03020402040406030203" pitchFamily="66" charset="-78"/>
              </a:rPr>
              <a:t>Digital imaging </a:t>
            </a:r>
            <a:endParaRPr lang="en-US" altLang="en-US" sz="1100" dirty="0">
              <a:solidFill>
                <a:srgbClr val="4A5356"/>
              </a:solidFill>
              <a:latin typeface="Garamond" panose="02020404030301010803"/>
            </a:endParaRPr>
          </a:p>
          <a:p>
            <a:pPr defTabSz="685800" eaLnBrk="0" fontAlgn="base" hangingPunct="0">
              <a:spcBef>
                <a:spcPct val="0"/>
              </a:spcBef>
              <a:spcAft>
                <a:spcPct val="0"/>
              </a:spcAft>
            </a:pPr>
            <a:r>
              <a:rPr lang="ar-SA" altLang="en-US" sz="3600" b="1" dirty="0">
                <a:solidFill>
                  <a:srgbClr val="4A5356"/>
                </a:solidFill>
                <a:latin typeface="Arabic Typesetting" panose="03020402040406030203" pitchFamily="66" charset="-78"/>
                <a:ea typeface="Calibri" panose="020F0502020204030204" pitchFamily="34" charset="0"/>
                <a:cs typeface="Arabic Typesetting" panose="03020402040406030203" pitchFamily="66" charset="-78"/>
              </a:rPr>
              <a:t>رقم المحاضرة</a:t>
            </a:r>
            <a:r>
              <a:rPr lang="en-US" altLang="en-US" sz="3600" b="1" dirty="0">
                <a:solidFill>
                  <a:srgbClr val="4A5356"/>
                </a:solidFill>
                <a:latin typeface="Arabic Typesetting" panose="03020402040406030203" pitchFamily="66" charset="-78"/>
                <a:ea typeface="Calibri" panose="020F0502020204030204" pitchFamily="34" charset="0"/>
                <a:cs typeface="Arabic Typesetting" panose="03020402040406030203" pitchFamily="66" charset="-78"/>
              </a:rPr>
              <a:t>13 : </a:t>
            </a:r>
            <a:endParaRPr lang="en-US" altLang="en-US" sz="1100" dirty="0">
              <a:solidFill>
                <a:srgbClr val="4A5356"/>
              </a:solidFill>
              <a:latin typeface="Garamond" panose="02020404030301010803"/>
            </a:endParaRPr>
          </a:p>
          <a:p>
            <a:pPr defTabSz="685800" eaLnBrk="0" fontAlgn="base" hangingPunct="0">
              <a:spcBef>
                <a:spcPct val="0"/>
              </a:spcBef>
              <a:spcAft>
                <a:spcPct val="0"/>
              </a:spcAft>
            </a:pPr>
            <a:r>
              <a:rPr lang="ar-SA" altLang="en-US" sz="3600" b="1" dirty="0">
                <a:solidFill>
                  <a:srgbClr val="4A5356"/>
                </a:solidFill>
                <a:latin typeface="Arabic Typesetting" panose="03020402040406030203" pitchFamily="66" charset="-78"/>
                <a:ea typeface="Calibri" panose="020F0502020204030204" pitchFamily="34" charset="0"/>
                <a:cs typeface="Arabic Typesetting" panose="03020402040406030203" pitchFamily="66" charset="-78"/>
              </a:rPr>
              <a:t>اسم تدريسي المادة</a:t>
            </a:r>
            <a:r>
              <a:rPr lang="en-US" altLang="en-US" sz="3600" b="1" dirty="0">
                <a:solidFill>
                  <a:srgbClr val="4A5356"/>
                </a:solidFill>
                <a:latin typeface="Arabic Typesetting" panose="03020402040406030203" pitchFamily="66" charset="-78"/>
                <a:ea typeface="Calibri" panose="020F0502020204030204" pitchFamily="34" charset="0"/>
                <a:cs typeface="Arabic Typesetting" panose="03020402040406030203" pitchFamily="66" charset="-78"/>
              </a:rPr>
              <a:t>:</a:t>
            </a:r>
            <a:r>
              <a:rPr lang="ar-IQ" altLang="en-US" sz="3600" b="1" dirty="0" err="1">
                <a:solidFill>
                  <a:srgbClr val="4A5356"/>
                </a:solidFill>
                <a:latin typeface="Arabic Typesetting" panose="03020402040406030203" pitchFamily="66" charset="-78"/>
                <a:ea typeface="Calibri" panose="020F0502020204030204" pitchFamily="34" charset="0"/>
                <a:cs typeface="Arabic Typesetting" panose="03020402040406030203" pitchFamily="66" charset="-78"/>
              </a:rPr>
              <a:t>م.م</a:t>
            </a:r>
            <a:r>
              <a:rPr lang="ar-IQ" altLang="en-US" sz="3600" b="1" dirty="0">
                <a:solidFill>
                  <a:srgbClr val="4A5356"/>
                </a:solidFill>
                <a:latin typeface="Arabic Typesetting" panose="03020402040406030203" pitchFamily="66" charset="-78"/>
                <a:ea typeface="Calibri" panose="020F0502020204030204" pitchFamily="34" charset="0"/>
                <a:cs typeface="Arabic Typesetting" panose="03020402040406030203" pitchFamily="66" charset="-78"/>
              </a:rPr>
              <a:t> مسار عبد الخالق </a:t>
            </a:r>
            <a:endParaRPr lang="en-US" altLang="en-US" sz="2000" dirty="0">
              <a:solidFill>
                <a:srgbClr val="4A5356"/>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2" name="صورة 1"/>
          <p:cNvPicPr>
            <a:picLocks noChangeAspect="1"/>
          </p:cNvPicPr>
          <p:nvPr/>
        </p:nvPicPr>
        <p:blipFill rotWithShape="1">
          <a:blip r:embed="rId2"/>
          <a:srcRect l="35226" t="17641" r="13993" b="32157"/>
          <a:stretch>
            <a:fillRect/>
          </a:stretch>
        </p:blipFill>
        <p:spPr>
          <a:xfrm>
            <a:off x="781666" y="929148"/>
            <a:ext cx="10574592" cy="5486400"/>
          </a:xfrm>
          <a:prstGeom prst="rect">
            <a:avLst/>
          </a:prstGeom>
        </p:spPr>
      </p:pic>
      <p:sp>
        <p:nvSpPr>
          <p:cNvPr id="1048608" name="سهم إلى اليمين 3"/>
          <p:cNvSpPr/>
          <p:nvPr/>
        </p:nvSpPr>
        <p:spPr>
          <a:xfrm>
            <a:off x="0" y="-125362"/>
            <a:ext cx="4675239" cy="1172497"/>
          </a:xfrm>
          <a:prstGeom prst="rightArrow">
            <a:avLst>
              <a:gd name="adj1" fmla="val 8699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PSP </a:t>
            </a:r>
          </a:p>
          <a:p>
            <a:pPr algn="ctr"/>
            <a:r>
              <a:rPr lang="en-US" dirty="0"/>
              <a:t>PLATE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مستطيل 1"/>
          <p:cNvSpPr/>
          <p:nvPr/>
        </p:nvSpPr>
        <p:spPr>
          <a:xfrm>
            <a:off x="796413" y="854912"/>
            <a:ext cx="10441858" cy="4847994"/>
          </a:xfrm>
          <a:prstGeom prst="rect">
            <a:avLst/>
          </a:prstGeom>
        </p:spPr>
        <p:txBody>
          <a:bodyPr wrap="square">
            <a:spAutoFit/>
          </a:bodyPr>
          <a:lstStyle/>
          <a:p>
            <a:pPr marL="76200" marR="0" algn="ctr" rtl="0">
              <a:spcBef>
                <a:spcPts val="1010"/>
              </a:spcBef>
              <a:spcAft>
                <a:spcPts val="0"/>
              </a:spcAft>
            </a:pPr>
            <a:r>
              <a:rPr lang="en-US" sz="3200" b="1" kern="0" dirty="0">
                <a:effectLst/>
                <a:latin typeface="Times New Roman" panose="02020603050405020304" pitchFamily="18" charset="0"/>
                <a:ea typeface="Times New Roman" panose="02020603050405020304" pitchFamily="18" charset="0"/>
              </a:rPr>
              <a:t>Advantages</a:t>
            </a:r>
            <a:r>
              <a:rPr lang="en-US" sz="3200" b="1" kern="0" spc="-25" dirty="0">
                <a:effectLst/>
                <a:latin typeface="Times New Roman" panose="02020603050405020304" pitchFamily="18" charset="0"/>
                <a:ea typeface="Times New Roman" panose="02020603050405020304" pitchFamily="18" charset="0"/>
              </a:rPr>
              <a:t> </a:t>
            </a:r>
            <a:r>
              <a:rPr lang="en-US" sz="3200" b="1" kern="0" dirty="0">
                <a:effectLst/>
                <a:latin typeface="Times New Roman" panose="02020603050405020304" pitchFamily="18" charset="0"/>
                <a:ea typeface="Times New Roman" panose="02020603050405020304" pitchFamily="18" charset="0"/>
              </a:rPr>
              <a:t>of</a:t>
            </a:r>
            <a:r>
              <a:rPr lang="en-US" sz="3200" b="1" kern="0" spc="-35" dirty="0">
                <a:effectLst/>
                <a:latin typeface="Times New Roman" panose="02020603050405020304" pitchFamily="18" charset="0"/>
                <a:ea typeface="Times New Roman" panose="02020603050405020304" pitchFamily="18" charset="0"/>
              </a:rPr>
              <a:t> </a:t>
            </a:r>
            <a:r>
              <a:rPr lang="en-US" sz="3200" b="1" kern="0" dirty="0">
                <a:effectLst/>
                <a:latin typeface="Times New Roman" panose="02020603050405020304" pitchFamily="18" charset="0"/>
                <a:ea typeface="Times New Roman" panose="02020603050405020304" pitchFamily="18" charset="0"/>
              </a:rPr>
              <a:t>CCD/</a:t>
            </a:r>
            <a:r>
              <a:rPr lang="en-US" sz="3200" b="1" kern="0" spc="-20" dirty="0">
                <a:effectLst/>
                <a:latin typeface="Times New Roman" panose="02020603050405020304" pitchFamily="18" charset="0"/>
                <a:ea typeface="Times New Roman" panose="02020603050405020304" pitchFamily="18" charset="0"/>
              </a:rPr>
              <a:t> </a:t>
            </a:r>
            <a:r>
              <a:rPr lang="en-US" sz="3200" b="1" kern="0" spc="-10" dirty="0">
                <a:effectLst/>
                <a:latin typeface="Times New Roman" panose="02020603050405020304" pitchFamily="18" charset="0"/>
                <a:ea typeface="Times New Roman" panose="02020603050405020304" pitchFamily="18" charset="0"/>
              </a:rPr>
              <a:t>COMS:</a:t>
            </a:r>
            <a:endParaRPr lang="en-US" sz="3200" b="1" kern="0" dirty="0">
              <a:effectLst/>
              <a:latin typeface="Times New Roman" panose="02020603050405020304" pitchFamily="18" charset="0"/>
              <a:ea typeface="Times New Roman" panose="02020603050405020304" pitchFamily="18" charset="0"/>
            </a:endParaRPr>
          </a:p>
          <a:p>
            <a:pPr algn="ctr" rtl="0">
              <a:spcBef>
                <a:spcPts val="195"/>
              </a:spcBef>
            </a:pPr>
            <a:r>
              <a:rPr lang="en-US" sz="3200" b="1" dirty="0">
                <a:effectLst/>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marL="342900" marR="0" lvl="0" indent="-342900" algn="ctr" rtl="0">
              <a:spcBef>
                <a:spcPts val="0"/>
              </a:spcBef>
              <a:spcAft>
                <a:spcPts val="0"/>
              </a:spcAft>
              <a:buSzPts val="1200"/>
              <a:buFont typeface="Symbol" panose="05050102010706020507" pitchFamily="18" charset="2"/>
              <a:buChar char=""/>
              <a:tabLst>
                <a:tab pos="533400" algn="l"/>
              </a:tabLst>
            </a:pPr>
            <a:r>
              <a:rPr lang="en-US" sz="2800" dirty="0">
                <a:latin typeface="Times New Roman" panose="02020603050405020304" pitchFamily="18" charset="0"/>
                <a:ea typeface="Symbol" panose="05050102010706020507" pitchFamily="18" charset="2"/>
                <a:cs typeface="Symbol" panose="05050102010706020507" pitchFamily="18" charset="2"/>
              </a:rPr>
              <a:t>The</a:t>
            </a:r>
            <a:r>
              <a:rPr lang="en-US" sz="2800" spc="-10" dirty="0">
                <a:latin typeface="Times New Roman" panose="02020603050405020304" pitchFamily="18" charset="0"/>
                <a:ea typeface="Symbol" panose="05050102010706020507" pitchFamily="18" charset="2"/>
                <a:cs typeface="Symbol" panose="05050102010706020507" pitchFamily="18" charset="2"/>
              </a:rPr>
              <a:t> </a:t>
            </a:r>
            <a:r>
              <a:rPr lang="en-US" sz="2800" dirty="0">
                <a:latin typeface="Times New Roman" panose="02020603050405020304" pitchFamily="18" charset="0"/>
                <a:ea typeface="Symbol" panose="05050102010706020507" pitchFamily="18" charset="2"/>
                <a:cs typeface="Symbol" panose="05050102010706020507" pitchFamily="18" charset="2"/>
              </a:rPr>
              <a:t>image</a:t>
            </a:r>
            <a:r>
              <a:rPr lang="en-US" sz="2800" spc="-5" dirty="0">
                <a:latin typeface="Times New Roman" panose="02020603050405020304" pitchFamily="18" charset="0"/>
                <a:ea typeface="Symbol" panose="05050102010706020507" pitchFamily="18" charset="2"/>
                <a:cs typeface="Symbol" panose="05050102010706020507" pitchFamily="18" charset="2"/>
              </a:rPr>
              <a:t> </a:t>
            </a:r>
            <a:r>
              <a:rPr lang="en-US" sz="2800" dirty="0">
                <a:latin typeface="Times New Roman" panose="02020603050405020304" pitchFamily="18" charset="0"/>
                <a:ea typeface="Symbol" panose="05050102010706020507" pitchFamily="18" charset="2"/>
                <a:cs typeface="Symbol" panose="05050102010706020507" pitchFamily="18" charset="2"/>
              </a:rPr>
              <a:t>appears on the</a:t>
            </a:r>
            <a:r>
              <a:rPr lang="en-US" sz="2800" spc="-5" dirty="0">
                <a:latin typeface="Times New Roman" panose="02020603050405020304" pitchFamily="18" charset="0"/>
                <a:ea typeface="Symbol" panose="05050102010706020507" pitchFamily="18" charset="2"/>
                <a:cs typeface="Symbol" panose="05050102010706020507" pitchFamily="18" charset="2"/>
              </a:rPr>
              <a:t> </a:t>
            </a:r>
            <a:r>
              <a:rPr lang="en-US" sz="2800" dirty="0">
                <a:latin typeface="Times New Roman" panose="02020603050405020304" pitchFamily="18" charset="0"/>
                <a:ea typeface="Symbol" panose="05050102010706020507" pitchFamily="18" charset="2"/>
                <a:cs typeface="Symbol" panose="05050102010706020507" pitchFamily="18" charset="2"/>
              </a:rPr>
              <a:t>monitor </a:t>
            </a:r>
            <a:r>
              <a:rPr lang="en-US" sz="2800" spc="-10" dirty="0">
                <a:latin typeface="Times New Roman" panose="02020603050405020304" pitchFamily="18" charset="0"/>
                <a:ea typeface="Symbol" panose="05050102010706020507" pitchFamily="18" charset="2"/>
                <a:cs typeface="Symbol" panose="05050102010706020507" pitchFamily="18" charset="2"/>
              </a:rPr>
              <a:t>instantaneously.</a:t>
            </a:r>
            <a:endParaRPr lang="en-US" sz="2400" spc="0" dirty="0">
              <a:effectLst/>
              <a:latin typeface="Times New Roman" panose="02020603050405020304" pitchFamily="18" charset="0"/>
              <a:ea typeface="Symbol" panose="05050102010706020507" pitchFamily="18" charset="2"/>
              <a:cs typeface="Symbol" panose="05050102010706020507" pitchFamily="18" charset="2"/>
            </a:endParaRPr>
          </a:p>
          <a:p>
            <a:pPr marL="342900" marR="0" lvl="0" indent="-342900" algn="ctr" rtl="0">
              <a:spcBef>
                <a:spcPts val="675"/>
              </a:spcBef>
              <a:spcAft>
                <a:spcPts val="0"/>
              </a:spcAft>
              <a:buSzPts val="1200"/>
              <a:buFont typeface="Symbol" panose="05050102010706020507" pitchFamily="18" charset="2"/>
              <a:buChar char=""/>
              <a:tabLst>
                <a:tab pos="533400" algn="l"/>
              </a:tabLst>
            </a:pPr>
            <a:r>
              <a:rPr lang="en-US" sz="2800" dirty="0">
                <a:latin typeface="Times New Roman" panose="02020603050405020304" pitchFamily="18" charset="0"/>
                <a:ea typeface="Symbol" panose="05050102010706020507" pitchFamily="18" charset="2"/>
                <a:cs typeface="Symbol" panose="05050102010706020507" pitchFamily="18" charset="2"/>
              </a:rPr>
              <a:t>Infection</a:t>
            </a:r>
            <a:r>
              <a:rPr lang="en-US" sz="2800" spc="-10" dirty="0">
                <a:latin typeface="Times New Roman" panose="02020603050405020304" pitchFamily="18" charset="0"/>
                <a:ea typeface="Symbol" panose="05050102010706020507" pitchFamily="18" charset="2"/>
                <a:cs typeface="Symbol" panose="05050102010706020507" pitchFamily="18" charset="2"/>
              </a:rPr>
              <a:t> </a:t>
            </a:r>
            <a:r>
              <a:rPr lang="en-US" sz="2800" dirty="0">
                <a:latin typeface="Times New Roman" panose="02020603050405020304" pitchFamily="18" charset="0"/>
                <a:ea typeface="Symbol" panose="05050102010706020507" pitchFamily="18" charset="2"/>
                <a:cs typeface="Symbol" panose="05050102010706020507" pitchFamily="18" charset="2"/>
              </a:rPr>
              <a:t>control</a:t>
            </a:r>
            <a:r>
              <a:rPr lang="en-US" sz="2800" spc="-5" dirty="0">
                <a:latin typeface="Times New Roman" panose="02020603050405020304" pitchFamily="18" charset="0"/>
                <a:ea typeface="Symbol" panose="05050102010706020507" pitchFamily="18" charset="2"/>
                <a:cs typeface="Symbol" panose="05050102010706020507" pitchFamily="18" charset="2"/>
              </a:rPr>
              <a:t> </a:t>
            </a:r>
            <a:r>
              <a:rPr lang="en-US" sz="2800" dirty="0">
                <a:latin typeface="Times New Roman" panose="02020603050405020304" pitchFamily="18" charset="0"/>
                <a:ea typeface="Symbol" panose="05050102010706020507" pitchFamily="18" charset="2"/>
                <a:cs typeface="Symbol" panose="05050102010706020507" pitchFamily="18" charset="2"/>
              </a:rPr>
              <a:t>is</a:t>
            </a:r>
            <a:r>
              <a:rPr lang="en-US" sz="2800" spc="-5" dirty="0">
                <a:latin typeface="Times New Roman" panose="02020603050405020304" pitchFamily="18" charset="0"/>
                <a:ea typeface="Symbol" panose="05050102010706020507" pitchFamily="18" charset="2"/>
                <a:cs typeface="Symbol" panose="05050102010706020507" pitchFamily="18" charset="2"/>
              </a:rPr>
              <a:t> </a:t>
            </a:r>
            <a:r>
              <a:rPr lang="en-US" sz="2800" dirty="0">
                <a:latin typeface="Times New Roman" panose="02020603050405020304" pitchFamily="18" charset="0"/>
                <a:ea typeface="Symbol" panose="05050102010706020507" pitchFamily="18" charset="2"/>
                <a:cs typeface="Symbol" panose="05050102010706020507" pitchFamily="18" charset="2"/>
              </a:rPr>
              <a:t>easier and</a:t>
            </a:r>
            <a:r>
              <a:rPr lang="en-US" sz="2800" spc="-5" dirty="0">
                <a:latin typeface="Times New Roman" panose="02020603050405020304" pitchFamily="18" charset="0"/>
                <a:ea typeface="Symbol" panose="05050102010706020507" pitchFamily="18" charset="2"/>
                <a:cs typeface="Symbol" panose="05050102010706020507" pitchFamily="18" charset="2"/>
              </a:rPr>
              <a:t> </a:t>
            </a:r>
            <a:r>
              <a:rPr lang="en-US" sz="2800" spc="-10" dirty="0">
                <a:latin typeface="Times New Roman" panose="02020603050405020304" pitchFamily="18" charset="0"/>
                <a:ea typeface="Symbol" panose="05050102010706020507" pitchFamily="18" charset="2"/>
                <a:cs typeface="Symbol" panose="05050102010706020507" pitchFamily="18" charset="2"/>
              </a:rPr>
              <a:t>quicker.</a:t>
            </a:r>
            <a:endParaRPr lang="en-US" sz="2400" spc="0" dirty="0">
              <a:effectLst/>
              <a:latin typeface="Times New Roman" panose="02020603050405020304" pitchFamily="18" charset="0"/>
              <a:ea typeface="Symbol" panose="05050102010706020507" pitchFamily="18" charset="2"/>
              <a:cs typeface="Symbol" panose="05050102010706020507" pitchFamily="18" charset="2"/>
            </a:endParaRPr>
          </a:p>
          <a:p>
            <a:pPr marL="76200" marR="0" algn="ctr" rtl="0">
              <a:spcBef>
                <a:spcPts val="700"/>
              </a:spcBef>
              <a:spcAft>
                <a:spcPts val="0"/>
              </a:spcAft>
            </a:pPr>
            <a:r>
              <a:rPr lang="en-US" sz="3200" b="1" kern="0" dirty="0">
                <a:effectLst/>
                <a:latin typeface="Times New Roman" panose="02020603050405020304" pitchFamily="18" charset="0"/>
                <a:ea typeface="Times New Roman" panose="02020603050405020304" pitchFamily="18" charset="0"/>
              </a:rPr>
              <a:t>Advantages</a:t>
            </a:r>
            <a:r>
              <a:rPr lang="en-US" sz="3200" b="1" kern="0" spc="-30" dirty="0">
                <a:effectLst/>
                <a:latin typeface="Times New Roman" panose="02020603050405020304" pitchFamily="18" charset="0"/>
                <a:ea typeface="Times New Roman" panose="02020603050405020304" pitchFamily="18" charset="0"/>
              </a:rPr>
              <a:t> </a:t>
            </a:r>
            <a:r>
              <a:rPr lang="en-US" sz="3200" b="1" kern="0" dirty="0">
                <a:effectLst/>
                <a:latin typeface="Times New Roman" panose="02020603050405020304" pitchFamily="18" charset="0"/>
                <a:ea typeface="Times New Roman" panose="02020603050405020304" pitchFamily="18" charset="0"/>
              </a:rPr>
              <a:t>of</a:t>
            </a:r>
            <a:r>
              <a:rPr lang="en-US" sz="3200" b="1" kern="0" spc="-40" dirty="0">
                <a:effectLst/>
                <a:latin typeface="Times New Roman" panose="02020603050405020304" pitchFamily="18" charset="0"/>
                <a:ea typeface="Times New Roman" panose="02020603050405020304" pitchFamily="18" charset="0"/>
              </a:rPr>
              <a:t> </a:t>
            </a:r>
            <a:r>
              <a:rPr lang="en-US" sz="3200" b="1" kern="0" spc="-20" dirty="0">
                <a:effectLst/>
                <a:latin typeface="Times New Roman" panose="02020603050405020304" pitchFamily="18" charset="0"/>
                <a:ea typeface="Times New Roman" panose="02020603050405020304" pitchFamily="18" charset="0"/>
              </a:rPr>
              <a:t>PSP:</a:t>
            </a:r>
            <a:endParaRPr lang="en-US" sz="3200" b="1" kern="0" dirty="0">
              <a:effectLst/>
              <a:latin typeface="Times New Roman" panose="02020603050405020304" pitchFamily="18" charset="0"/>
              <a:ea typeface="Times New Roman" panose="02020603050405020304" pitchFamily="18" charset="0"/>
            </a:endParaRPr>
          </a:p>
          <a:p>
            <a:pPr algn="ctr" rtl="0">
              <a:spcBef>
                <a:spcPts val="190"/>
              </a:spcBef>
            </a:pPr>
            <a:r>
              <a:rPr lang="en-US" sz="3200" b="1" dirty="0">
                <a:effectLst/>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marL="342900" marR="78740" lvl="0" indent="-342900" algn="ctr" rtl="0">
              <a:lnSpc>
                <a:spcPct val="145000"/>
              </a:lnSpc>
              <a:spcBef>
                <a:spcPts val="5"/>
              </a:spcBef>
              <a:spcAft>
                <a:spcPts val="0"/>
              </a:spcAft>
              <a:buSzPts val="1200"/>
              <a:buFont typeface="Symbol" panose="05050102010706020507" pitchFamily="18" charset="2"/>
              <a:buChar char=""/>
              <a:tabLst>
                <a:tab pos="533400" algn="l"/>
              </a:tabLst>
            </a:pPr>
            <a:r>
              <a:rPr lang="en-US" sz="2800" dirty="0">
                <a:latin typeface="Times New Roman" panose="02020603050405020304" pitchFamily="18" charset="0"/>
                <a:ea typeface="Symbol" panose="05050102010706020507" pitchFamily="18" charset="2"/>
                <a:cs typeface="Symbol" panose="05050102010706020507" pitchFamily="18" charset="2"/>
              </a:rPr>
              <a:t>Detectors</a:t>
            </a:r>
            <a:r>
              <a:rPr lang="en-US" sz="2800" spc="175" dirty="0">
                <a:latin typeface="Times New Roman" panose="02020603050405020304" pitchFamily="18" charset="0"/>
                <a:ea typeface="Symbol" panose="05050102010706020507" pitchFamily="18" charset="2"/>
                <a:cs typeface="Symbol" panose="05050102010706020507" pitchFamily="18" charset="2"/>
              </a:rPr>
              <a:t> </a:t>
            </a:r>
            <a:r>
              <a:rPr lang="en-US" sz="2800" dirty="0">
                <a:latin typeface="Times New Roman" panose="02020603050405020304" pitchFamily="18" charset="0"/>
                <a:ea typeface="Symbol" panose="05050102010706020507" pitchFamily="18" charset="2"/>
                <a:cs typeface="Symbol" panose="05050102010706020507" pitchFamily="18" charset="2"/>
              </a:rPr>
              <a:t>are</a:t>
            </a:r>
            <a:r>
              <a:rPr lang="en-US" sz="2800" spc="165" dirty="0">
                <a:latin typeface="Times New Roman" panose="02020603050405020304" pitchFamily="18" charset="0"/>
                <a:ea typeface="Symbol" panose="05050102010706020507" pitchFamily="18" charset="2"/>
                <a:cs typeface="Symbol" panose="05050102010706020507" pitchFamily="18" charset="2"/>
              </a:rPr>
              <a:t> </a:t>
            </a:r>
            <a:r>
              <a:rPr lang="en-US" sz="2800" dirty="0">
                <a:latin typeface="Times New Roman" panose="02020603050405020304" pitchFamily="18" charset="0"/>
                <a:ea typeface="Symbol" panose="05050102010706020507" pitchFamily="18" charset="2"/>
                <a:cs typeface="Symbol" panose="05050102010706020507" pitchFamily="18" charset="2"/>
              </a:rPr>
              <a:t>thin</a:t>
            </a:r>
            <a:r>
              <a:rPr lang="en-US" sz="2800" spc="175" dirty="0">
                <a:latin typeface="Times New Roman" panose="02020603050405020304" pitchFamily="18" charset="0"/>
                <a:ea typeface="Symbol" panose="05050102010706020507" pitchFamily="18" charset="2"/>
                <a:cs typeface="Symbol" panose="05050102010706020507" pitchFamily="18" charset="2"/>
              </a:rPr>
              <a:t> </a:t>
            </a:r>
            <a:r>
              <a:rPr lang="en-US" sz="2800" dirty="0">
                <a:latin typeface="Times New Roman" panose="02020603050405020304" pitchFamily="18" charset="0"/>
                <a:ea typeface="Symbol" panose="05050102010706020507" pitchFamily="18" charset="2"/>
                <a:cs typeface="Symbol" panose="05050102010706020507" pitchFamily="18" charset="2"/>
              </a:rPr>
              <a:t>and</a:t>
            </a:r>
            <a:r>
              <a:rPr lang="en-US" sz="2800" spc="175" dirty="0">
                <a:latin typeface="Times New Roman" panose="02020603050405020304" pitchFamily="18" charset="0"/>
                <a:ea typeface="Symbol" panose="05050102010706020507" pitchFamily="18" charset="2"/>
                <a:cs typeface="Symbol" panose="05050102010706020507" pitchFamily="18" charset="2"/>
              </a:rPr>
              <a:t> </a:t>
            </a:r>
            <a:r>
              <a:rPr lang="en-US" sz="2800" dirty="0">
                <a:latin typeface="Times New Roman" panose="02020603050405020304" pitchFamily="18" charset="0"/>
                <a:ea typeface="Symbol" panose="05050102010706020507" pitchFamily="18" charset="2"/>
                <a:cs typeface="Symbol" panose="05050102010706020507" pitchFamily="18" charset="2"/>
              </a:rPr>
              <a:t>flexible,</a:t>
            </a:r>
            <a:r>
              <a:rPr lang="en-US" sz="2800" spc="170" dirty="0">
                <a:latin typeface="Times New Roman" panose="02020603050405020304" pitchFamily="18" charset="0"/>
                <a:ea typeface="Symbol" panose="05050102010706020507" pitchFamily="18" charset="2"/>
                <a:cs typeface="Symbol" panose="05050102010706020507" pitchFamily="18" charset="2"/>
              </a:rPr>
              <a:t> </a:t>
            </a:r>
            <a:r>
              <a:rPr lang="en-US" sz="2800" dirty="0">
                <a:latin typeface="Times New Roman" panose="02020603050405020304" pitchFamily="18" charset="0"/>
                <a:ea typeface="Symbol" panose="05050102010706020507" pitchFamily="18" charset="2"/>
                <a:cs typeface="Symbol" panose="05050102010706020507" pitchFamily="18" charset="2"/>
              </a:rPr>
              <a:t>more</a:t>
            </a:r>
            <a:r>
              <a:rPr lang="en-US" sz="2800" spc="165" dirty="0">
                <a:latin typeface="Times New Roman" panose="02020603050405020304" pitchFamily="18" charset="0"/>
                <a:ea typeface="Symbol" panose="05050102010706020507" pitchFamily="18" charset="2"/>
                <a:cs typeface="Symbol" panose="05050102010706020507" pitchFamily="18" charset="2"/>
              </a:rPr>
              <a:t> </a:t>
            </a:r>
            <a:r>
              <a:rPr lang="en-US" sz="2800" dirty="0">
                <a:latin typeface="Times New Roman" panose="02020603050405020304" pitchFamily="18" charset="0"/>
                <a:ea typeface="Symbol" panose="05050102010706020507" pitchFamily="18" charset="2"/>
                <a:cs typeface="Symbol" panose="05050102010706020507" pitchFamily="18" charset="2"/>
              </a:rPr>
              <a:t>comfortable</a:t>
            </a:r>
            <a:r>
              <a:rPr lang="en-US" sz="2800" spc="170" dirty="0">
                <a:latin typeface="Times New Roman" panose="02020603050405020304" pitchFamily="18" charset="0"/>
                <a:ea typeface="Symbol" panose="05050102010706020507" pitchFamily="18" charset="2"/>
                <a:cs typeface="Symbol" panose="05050102010706020507" pitchFamily="18" charset="2"/>
              </a:rPr>
              <a:t> </a:t>
            </a:r>
            <a:r>
              <a:rPr lang="en-US" sz="2800" dirty="0">
                <a:latin typeface="Times New Roman" panose="02020603050405020304" pitchFamily="18" charset="0"/>
                <a:ea typeface="Symbol" panose="05050102010706020507" pitchFamily="18" charset="2"/>
                <a:cs typeface="Symbol" panose="05050102010706020507" pitchFamily="18" charset="2"/>
              </a:rPr>
              <a:t>for</a:t>
            </a:r>
            <a:r>
              <a:rPr lang="en-US" sz="2800" spc="165" dirty="0">
                <a:latin typeface="Times New Roman" panose="02020603050405020304" pitchFamily="18" charset="0"/>
                <a:ea typeface="Symbol" panose="05050102010706020507" pitchFamily="18" charset="2"/>
                <a:cs typeface="Symbol" panose="05050102010706020507" pitchFamily="18" charset="2"/>
              </a:rPr>
              <a:t> </a:t>
            </a:r>
            <a:r>
              <a:rPr lang="en-US" sz="2800" dirty="0">
                <a:latin typeface="Times New Roman" panose="02020603050405020304" pitchFamily="18" charset="0"/>
                <a:ea typeface="Symbol" panose="05050102010706020507" pitchFamily="18" charset="2"/>
                <a:cs typeface="Symbol" panose="05050102010706020507" pitchFamily="18" charset="2"/>
              </a:rPr>
              <a:t>the</a:t>
            </a:r>
            <a:r>
              <a:rPr lang="en-US" sz="2800" spc="170" dirty="0">
                <a:latin typeface="Times New Roman" panose="02020603050405020304" pitchFamily="18" charset="0"/>
                <a:ea typeface="Symbol" panose="05050102010706020507" pitchFamily="18" charset="2"/>
                <a:cs typeface="Symbol" panose="05050102010706020507" pitchFamily="18" charset="2"/>
              </a:rPr>
              <a:t> </a:t>
            </a:r>
            <a:r>
              <a:rPr lang="en-US" sz="2800" dirty="0">
                <a:latin typeface="Times New Roman" panose="02020603050405020304" pitchFamily="18" charset="0"/>
                <a:ea typeface="Symbol" panose="05050102010706020507" pitchFamily="18" charset="2"/>
                <a:cs typeface="Symbol" panose="05050102010706020507" pitchFamily="18" charset="2"/>
              </a:rPr>
              <a:t>patient,</a:t>
            </a:r>
            <a:r>
              <a:rPr lang="en-US" sz="2800" spc="175" dirty="0">
                <a:latin typeface="Times New Roman" panose="02020603050405020304" pitchFamily="18" charset="0"/>
                <a:ea typeface="Symbol" panose="05050102010706020507" pitchFamily="18" charset="2"/>
                <a:cs typeface="Symbol" panose="05050102010706020507" pitchFamily="18" charset="2"/>
              </a:rPr>
              <a:t> </a:t>
            </a:r>
            <a:r>
              <a:rPr lang="en-US" sz="2800" dirty="0">
                <a:latin typeface="Times New Roman" panose="02020603050405020304" pitchFamily="18" charset="0"/>
                <a:ea typeface="Symbol" panose="05050102010706020507" pitchFamily="18" charset="2"/>
                <a:cs typeface="Symbol" panose="05050102010706020507" pitchFamily="18" charset="2"/>
              </a:rPr>
              <a:t>and</a:t>
            </a:r>
            <a:r>
              <a:rPr lang="en-US" sz="2800" spc="175" dirty="0">
                <a:latin typeface="Times New Roman" panose="02020603050405020304" pitchFamily="18" charset="0"/>
                <a:ea typeface="Symbol" panose="05050102010706020507" pitchFamily="18" charset="2"/>
                <a:cs typeface="Symbol" panose="05050102010706020507" pitchFamily="18" charset="2"/>
              </a:rPr>
              <a:t> </a:t>
            </a:r>
            <a:r>
              <a:rPr lang="en-US" sz="2800" dirty="0">
                <a:latin typeface="Times New Roman" panose="02020603050405020304" pitchFamily="18" charset="0"/>
                <a:ea typeface="Symbol" panose="05050102010706020507" pitchFamily="18" charset="2"/>
                <a:cs typeface="Symbol" panose="05050102010706020507" pitchFamily="18" charset="2"/>
              </a:rPr>
              <a:t>easier</a:t>
            </a:r>
            <a:r>
              <a:rPr lang="en-US" sz="2800" spc="170" dirty="0">
                <a:latin typeface="Times New Roman" panose="02020603050405020304" pitchFamily="18" charset="0"/>
                <a:ea typeface="Symbol" panose="05050102010706020507" pitchFamily="18" charset="2"/>
                <a:cs typeface="Symbol" panose="05050102010706020507" pitchFamily="18" charset="2"/>
              </a:rPr>
              <a:t> </a:t>
            </a:r>
            <a:r>
              <a:rPr lang="en-US" sz="2800" dirty="0">
                <a:latin typeface="Times New Roman" panose="02020603050405020304" pitchFamily="18" charset="0"/>
                <a:ea typeface="Symbol" panose="05050102010706020507" pitchFamily="18" charset="2"/>
                <a:cs typeface="Symbol" panose="05050102010706020507" pitchFamily="18" charset="2"/>
              </a:rPr>
              <a:t>for operator to use.</a:t>
            </a:r>
            <a:endParaRPr lang="en-US" sz="2400" spc="0" dirty="0">
              <a:effectLst/>
              <a:latin typeface="Times New Roman" panose="02020603050405020304" pitchFamily="18" charset="0"/>
              <a:ea typeface="Symbol" panose="05050102010706020507" pitchFamily="18" charset="2"/>
              <a:cs typeface="Symbol" panose="05050102010706020507" pitchFamily="18" charset="2"/>
            </a:endParaRPr>
          </a:p>
          <a:p>
            <a:pPr marL="342900" marR="0" lvl="0" indent="-342900" algn="ctr" rtl="0">
              <a:spcBef>
                <a:spcPts val="90"/>
              </a:spcBef>
              <a:spcAft>
                <a:spcPts val="0"/>
              </a:spcAft>
              <a:buSzPts val="1200"/>
              <a:buFont typeface="Symbol" panose="05050102010706020507" pitchFamily="18" charset="2"/>
              <a:buChar char=""/>
              <a:tabLst>
                <a:tab pos="533400" algn="l"/>
              </a:tabLst>
            </a:pPr>
            <a:r>
              <a:rPr lang="en-US" sz="2800" dirty="0">
                <a:latin typeface="Times New Roman" panose="02020603050405020304" pitchFamily="18" charset="0"/>
                <a:ea typeface="Symbol" panose="05050102010706020507" pitchFamily="18" charset="2"/>
                <a:cs typeface="Symbol" panose="05050102010706020507" pitchFamily="18" charset="2"/>
              </a:rPr>
              <a:t>Cheaper,</a:t>
            </a:r>
            <a:r>
              <a:rPr lang="en-US" sz="2800" spc="-15" dirty="0">
                <a:latin typeface="Times New Roman" panose="02020603050405020304" pitchFamily="18" charset="0"/>
                <a:ea typeface="Symbol" panose="05050102010706020507" pitchFamily="18" charset="2"/>
                <a:cs typeface="Symbol" panose="05050102010706020507" pitchFamily="18" charset="2"/>
              </a:rPr>
              <a:t> </a:t>
            </a:r>
            <a:r>
              <a:rPr lang="en-US" sz="2800" dirty="0">
                <a:latin typeface="Times New Roman" panose="02020603050405020304" pitchFamily="18" charset="0"/>
                <a:ea typeface="Symbol" panose="05050102010706020507" pitchFamily="18" charset="2"/>
                <a:cs typeface="Symbol" panose="05050102010706020507" pitchFamily="18" charset="2"/>
              </a:rPr>
              <a:t>especially</a:t>
            </a:r>
            <a:r>
              <a:rPr lang="en-US" sz="2800" spc="-5" dirty="0">
                <a:latin typeface="Times New Roman" panose="02020603050405020304" pitchFamily="18" charset="0"/>
                <a:ea typeface="Symbol" panose="05050102010706020507" pitchFamily="18" charset="2"/>
                <a:cs typeface="Symbol" panose="05050102010706020507" pitchFamily="18" charset="2"/>
              </a:rPr>
              <a:t> </a:t>
            </a:r>
            <a:r>
              <a:rPr lang="en-US" sz="2800" dirty="0">
                <a:latin typeface="Times New Roman" panose="02020603050405020304" pitchFamily="18" charset="0"/>
                <a:ea typeface="Symbol" panose="05050102010706020507" pitchFamily="18" charset="2"/>
                <a:cs typeface="Symbol" panose="05050102010706020507" pitchFamily="18" charset="2"/>
              </a:rPr>
              <a:t>when</a:t>
            </a:r>
            <a:r>
              <a:rPr lang="en-US" sz="2800" spc="-10" dirty="0">
                <a:latin typeface="Times New Roman" panose="02020603050405020304" pitchFamily="18" charset="0"/>
                <a:ea typeface="Symbol" panose="05050102010706020507" pitchFamily="18" charset="2"/>
                <a:cs typeface="Symbol" panose="05050102010706020507" pitchFamily="18" charset="2"/>
              </a:rPr>
              <a:t> </a:t>
            </a:r>
            <a:r>
              <a:rPr lang="en-US" sz="2800" dirty="0">
                <a:latin typeface="Times New Roman" panose="02020603050405020304" pitchFamily="18" charset="0"/>
                <a:ea typeface="Symbol" panose="05050102010706020507" pitchFamily="18" charset="2"/>
                <a:cs typeface="Symbol" panose="05050102010706020507" pitchFamily="18" charset="2"/>
              </a:rPr>
              <a:t>multiple</a:t>
            </a:r>
            <a:r>
              <a:rPr lang="en-US" sz="2800" spc="-5" dirty="0">
                <a:latin typeface="Times New Roman" panose="02020603050405020304" pitchFamily="18" charset="0"/>
                <a:ea typeface="Symbol" panose="05050102010706020507" pitchFamily="18" charset="2"/>
                <a:cs typeface="Symbol" panose="05050102010706020507" pitchFamily="18" charset="2"/>
              </a:rPr>
              <a:t> </a:t>
            </a:r>
            <a:r>
              <a:rPr lang="en-US" sz="2800" dirty="0" err="1">
                <a:latin typeface="Times New Roman" panose="02020603050405020304" pitchFamily="18" charset="0"/>
                <a:ea typeface="Symbol" panose="05050102010706020507" pitchFamily="18" charset="2"/>
                <a:cs typeface="Symbol" panose="05050102010706020507" pitchFamily="18" charset="2"/>
              </a:rPr>
              <a:t>operatories</a:t>
            </a:r>
            <a:r>
              <a:rPr lang="en-US" sz="2800" spc="-5" dirty="0">
                <a:latin typeface="Times New Roman" panose="02020603050405020304" pitchFamily="18" charset="0"/>
                <a:ea typeface="Symbol" panose="05050102010706020507" pitchFamily="18" charset="2"/>
                <a:cs typeface="Symbol" panose="05050102010706020507" pitchFamily="18" charset="2"/>
              </a:rPr>
              <a:t> </a:t>
            </a:r>
            <a:r>
              <a:rPr lang="en-US" sz="2800" dirty="0">
                <a:latin typeface="Times New Roman" panose="02020603050405020304" pitchFamily="18" charset="0"/>
                <a:ea typeface="Symbol" panose="05050102010706020507" pitchFamily="18" charset="2"/>
                <a:cs typeface="Symbol" panose="05050102010706020507" pitchFamily="18" charset="2"/>
              </a:rPr>
              <a:t>are</a:t>
            </a:r>
            <a:r>
              <a:rPr lang="en-US" sz="2800" spc="-10" dirty="0">
                <a:latin typeface="Times New Roman" panose="02020603050405020304" pitchFamily="18" charset="0"/>
                <a:ea typeface="Symbol" panose="05050102010706020507" pitchFamily="18" charset="2"/>
                <a:cs typeface="Symbol" panose="05050102010706020507" pitchFamily="18" charset="2"/>
              </a:rPr>
              <a:t> involved.</a:t>
            </a:r>
            <a:endParaRPr lang="en-US" sz="2400" spc="0" dirty="0">
              <a:effectLst/>
              <a:latin typeface="Times New Roman" panose="02020603050405020304" pitchFamily="18" charset="0"/>
              <a:ea typeface="Symbol" panose="05050102010706020507" pitchFamily="18" charset="2"/>
              <a:cs typeface="Symbol" panose="05050102010706020507" pitchFamily="18" charset="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مستطيل 1"/>
          <p:cNvSpPr/>
          <p:nvPr/>
        </p:nvSpPr>
        <p:spPr>
          <a:xfrm>
            <a:off x="540774" y="1377659"/>
            <a:ext cx="11110452" cy="3061544"/>
          </a:xfrm>
          <a:prstGeom prst="rect">
            <a:avLst/>
          </a:prstGeom>
        </p:spPr>
        <p:txBody>
          <a:bodyPr wrap="square">
            <a:spAutoFit/>
          </a:bodyPr>
          <a:lstStyle/>
          <a:p>
            <a:pPr algn="l" rtl="0">
              <a:lnSpc>
                <a:spcPct val="150000"/>
              </a:lnSpc>
              <a:spcAft>
                <a:spcPts val="1000"/>
              </a:spcAft>
            </a:pPr>
            <a:r>
              <a:rPr lang="en-US" b="1" u="sng" dirty="0">
                <a:latin typeface="Calibri" panose="020F0502020204030204" pitchFamily="34" charset="0"/>
                <a:ea typeface="Calibri" panose="020F0502020204030204" pitchFamily="34" charset="0"/>
                <a:cs typeface="Arial" panose="020B0604020202020204" pitchFamily="34" charset="0"/>
              </a:rPr>
              <a:t> </a:t>
            </a:r>
            <a:r>
              <a:rPr lang="en-US" sz="2400" b="1" u="sng" dirty="0">
                <a:latin typeface="Calibri" panose="020F0502020204030204" pitchFamily="34" charset="0"/>
                <a:ea typeface="Calibri" panose="020F0502020204030204" pitchFamily="34" charset="0"/>
                <a:cs typeface="Arial" panose="020B0604020202020204" pitchFamily="34" charset="0"/>
              </a:rPr>
              <a:t>Indirect digital imaging </a:t>
            </a:r>
            <a:endParaRPr lang="en-US" sz="2400" dirty="0">
              <a:latin typeface="Calibri" panose="020F0502020204030204" pitchFamily="34" charset="0"/>
              <a:ea typeface="Calibri" panose="020F0502020204030204" pitchFamily="34" charset="0"/>
              <a:cs typeface="Arial" panose="020B0604020202020204" pitchFamily="34" charset="0"/>
            </a:endParaRPr>
          </a:p>
          <a:p>
            <a:pPr indent="228600" algn="l" rtl="0">
              <a:lnSpc>
                <a:spcPct val="150000"/>
              </a:lnSpc>
              <a:spcAft>
                <a:spcPts val="10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In this method we have a  CCD camera and computer.</a:t>
            </a:r>
          </a:p>
          <a:p>
            <a:pPr algn="l" rtl="0">
              <a:lnSpc>
                <a:spcPct val="150000"/>
              </a:lnSpc>
              <a:spcAft>
                <a:spcPts val="10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In this method, an existing x –ray film is  (digitized) using a CCD camera. The CCD camera scans the image convert the image, and then displayed it on the computer monitor. The resultant image is similar to copy of the image versus the original image.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مستطيل 5"/>
          <p:cNvSpPr/>
          <p:nvPr/>
        </p:nvSpPr>
        <p:spPr>
          <a:xfrm>
            <a:off x="275302" y="427750"/>
            <a:ext cx="11459498" cy="5833456"/>
          </a:xfrm>
          <a:prstGeom prst="rect">
            <a:avLst/>
          </a:prstGeom>
        </p:spPr>
        <p:txBody>
          <a:bodyPr wrap="square">
            <a:spAutoFit/>
          </a:bodyPr>
          <a:lstStyle/>
          <a:p>
            <a:pPr algn="l" rtl="0">
              <a:lnSpc>
                <a:spcPct val="150000"/>
              </a:lnSpc>
              <a:spcAft>
                <a:spcPts val="10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Step by step procedure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indent="228600" algn="l" rtl="0">
              <a:lnSpc>
                <a:spcPct val="150000"/>
              </a:lnSpc>
              <a:spcAft>
                <a:spcPts val="10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1. sensor preparation:</a:t>
            </a:r>
            <a:r>
              <a:rPr lang="en-US" sz="2000" dirty="0">
                <a:latin typeface="Times New Roman" panose="02020603050405020304" pitchFamily="18" charset="0"/>
                <a:ea typeface="Calibri" panose="020F0502020204030204" pitchFamily="34" charset="0"/>
                <a:cs typeface="Times New Roman" panose="02020603050405020304" pitchFamily="18" charset="0"/>
              </a:rPr>
              <a:t> The placement of the intraoral sensor in the mouth of patient is similar to the technique used in conventional film placement, but the number and size of the sensor  vary with different manufactures, each sensor is sealed and water proofed and for infection control, the sensor must be covered with a disposable barrier because it cannot be sterilized.                                   </a:t>
            </a:r>
          </a:p>
          <a:p>
            <a:pPr algn="l">
              <a:lnSpc>
                <a:spcPct val="150000"/>
              </a:lnSpc>
            </a:pPr>
            <a:r>
              <a:rPr lang="en-US" sz="2000" b="1" dirty="0">
                <a:latin typeface="Times New Roman" panose="02020603050405020304" pitchFamily="18" charset="0"/>
                <a:ea typeface="Calibri" panose="020F0502020204030204" pitchFamily="34" charset="0"/>
                <a:cs typeface="Times New Roman" panose="02020603050405020304" pitchFamily="18" charset="0"/>
              </a:rPr>
              <a:t>Sensor placement:</a:t>
            </a:r>
            <a:r>
              <a:rPr lang="en-US" sz="2000" dirty="0">
                <a:latin typeface="Times New Roman" panose="02020603050405020304" pitchFamily="18" charset="0"/>
                <a:ea typeface="Calibri" panose="020F0502020204030204" pitchFamily="34" charset="0"/>
                <a:cs typeface="Times New Roman" panose="02020603050405020304" pitchFamily="18" charset="0"/>
              </a:rPr>
              <a:t> The sensor is held by bite block attachment or devices. The paralleling technique is the preferred exposure method because of dimensional accuracy of images and the ease of standardizing such images. Paralleling technique film holders must be used to stabilize to sensor in the mouth. As with conventional intraoral  film, the sensor is centered over the area of interest. As in conventional radiography, the x –ray is aimed to strike the sensor. An electronic charge is produced on the surface of the sensor, this electronic signal is converted into digital form. The digital sensor in turn transmits this information to a computer then the image is processed by a computer and stored by the software. </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مستطيل 1"/>
          <p:cNvSpPr/>
          <p:nvPr/>
        </p:nvSpPr>
        <p:spPr>
          <a:xfrm>
            <a:off x="0" y="117676"/>
            <a:ext cx="6045245" cy="369332"/>
          </a:xfrm>
          <a:prstGeom prst="rect">
            <a:avLst/>
          </a:prstGeom>
        </p:spPr>
        <p:txBody>
          <a:bodyPr wrap="none">
            <a:spAutoFit/>
          </a:bodyPr>
          <a:lstStyle/>
          <a:p>
            <a:r>
              <a:rPr lang="en-US" dirty="0">
                <a:solidFill>
                  <a:srgbClr val="0D0D0D"/>
                </a:solidFill>
                <a:latin typeface="Söhne"/>
              </a:rPr>
              <a:t>D</a:t>
            </a:r>
            <a:r>
              <a:rPr lang="en-US" b="0" i="0" dirty="0">
                <a:solidFill>
                  <a:srgbClr val="0D0D0D"/>
                </a:solidFill>
                <a:effectLst/>
                <a:latin typeface="Söhne"/>
              </a:rPr>
              <a:t>igital radiographic image representation and </a:t>
            </a:r>
            <a:r>
              <a:rPr lang="en-US" b="0" i="0" dirty="0" err="1">
                <a:solidFill>
                  <a:srgbClr val="0D0D0D"/>
                </a:solidFill>
                <a:effectLst/>
                <a:latin typeface="Söhne"/>
              </a:rPr>
              <a:t>manipulatio</a:t>
            </a:r>
            <a:endParaRPr lang="en-US" dirty="0"/>
          </a:p>
        </p:txBody>
      </p:sp>
      <p:graphicFrame>
        <p:nvGraphicFramePr>
          <p:cNvPr id="4194304" name="جدول 2"/>
          <p:cNvGraphicFramePr>
            <a:graphicFrameLocks noGrp="1"/>
          </p:cNvGraphicFramePr>
          <p:nvPr/>
        </p:nvGraphicFramePr>
        <p:xfrm>
          <a:off x="383456" y="708235"/>
          <a:ext cx="11179278" cy="5566748"/>
        </p:xfrm>
        <a:graphic>
          <a:graphicData uri="http://schemas.openxmlformats.org/drawingml/2006/table">
            <a:tbl>
              <a:tblPr/>
              <a:tblGrid>
                <a:gridCol w="5589639">
                  <a:extLst>
                    <a:ext uri="{9D8B030D-6E8A-4147-A177-3AD203B41FA5}">
                      <a16:colId xmlns:a16="http://schemas.microsoft.com/office/drawing/2014/main" val="20000"/>
                    </a:ext>
                  </a:extLst>
                </a:gridCol>
                <a:gridCol w="5589639">
                  <a:extLst>
                    <a:ext uri="{9D8B030D-6E8A-4147-A177-3AD203B41FA5}">
                      <a16:colId xmlns:a16="http://schemas.microsoft.com/office/drawing/2014/main" val="20001"/>
                    </a:ext>
                  </a:extLst>
                </a:gridCol>
              </a:tblGrid>
              <a:tr h="947913">
                <a:tc>
                  <a:txBody>
                    <a:bodyPr/>
                    <a:lstStyle/>
                    <a:p>
                      <a:pPr algn="l" fontAlgn="base"/>
                      <a:r>
                        <a:rPr lang="en-US" sz="2000" dirty="0">
                          <a:effectLst/>
                        </a:rPr>
                        <a:t>Representation as Numbers and Pixels</a:t>
                      </a:r>
                    </a:p>
                  </a:txBody>
                  <a:tcPr marL="58018" marR="58018" marT="29009" marB="29009"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algn="l" fontAlgn="base"/>
                      <a:r>
                        <a:rPr lang="en-US" sz="2000" dirty="0">
                          <a:effectLst/>
                        </a:rPr>
                        <a:t>Radiographic images within a computer are represented as a sequence of numbers, forming a grid or matrix of pixels</a:t>
                      </a:r>
                    </a:p>
                  </a:txBody>
                  <a:tcPr marL="58018" marR="58018" marT="29009" marB="29009"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729163">
                <a:tc>
                  <a:txBody>
                    <a:bodyPr/>
                    <a:lstStyle/>
                    <a:p>
                      <a:pPr algn="l" fontAlgn="base"/>
                      <a:r>
                        <a:rPr lang="en-US" sz="2000">
                          <a:effectLst/>
                        </a:rPr>
                        <a:t>Pixel Rendering</a:t>
                      </a:r>
                    </a:p>
                  </a:txBody>
                  <a:tcPr marL="58018" marR="58018" marT="29009" marB="29009"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algn="l" fontAlgn="base"/>
                      <a:r>
                        <a:rPr lang="en-US" sz="2000" dirty="0">
                          <a:effectLst/>
                        </a:rPr>
                        <a:t>Each pixel is assigned a number based on X-ray attenuation, determining its shade of grey</a:t>
                      </a:r>
                    </a:p>
                  </a:txBody>
                  <a:tcPr marL="58018" marR="58018" marT="29009" marB="29009"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47913">
                <a:tc>
                  <a:txBody>
                    <a:bodyPr/>
                    <a:lstStyle/>
                    <a:p>
                      <a:pPr algn="l" fontAlgn="base"/>
                      <a:r>
                        <a:rPr lang="en-US" sz="2000">
                          <a:effectLst/>
                        </a:rPr>
                        <a:t>Range of Numbers and Shades of Grey</a:t>
                      </a:r>
                    </a:p>
                  </a:txBody>
                  <a:tcPr marL="58018" marR="58018" marT="29009" marB="29009"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algn="l" fontAlgn="base"/>
                      <a:r>
                        <a:rPr lang="en-US" sz="2000" dirty="0">
                          <a:effectLst/>
                        </a:rPr>
                        <a:t>Typically ranges from 0 to 256, with 0 representing black, 256 representing white, and other numbers representing shades</a:t>
                      </a:r>
                    </a:p>
                  </a:txBody>
                  <a:tcPr marL="58018" marR="58018" marT="29009" marB="29009"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47913">
                <a:tc>
                  <a:txBody>
                    <a:bodyPr/>
                    <a:lstStyle/>
                    <a:p>
                      <a:pPr algn="l" fontAlgn="base"/>
                      <a:r>
                        <a:rPr lang="en-US" sz="2000">
                          <a:effectLst/>
                        </a:rPr>
                        <a:t>Information and Resolution</a:t>
                      </a:r>
                    </a:p>
                  </a:txBody>
                  <a:tcPr marL="58018" marR="58018" marT="29009" marB="29009"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algn="l" fontAlgn="base"/>
                      <a:r>
                        <a:rPr lang="en-US" sz="2000">
                          <a:effectLst/>
                        </a:rPr>
                        <a:t>Number and size of pixels, along with shades of grey, determine image information, file size, and resolution</a:t>
                      </a:r>
                    </a:p>
                  </a:txBody>
                  <a:tcPr marL="58018" marR="58018" marT="29009" marB="29009"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47913">
                <a:tc>
                  <a:txBody>
                    <a:bodyPr/>
                    <a:lstStyle/>
                    <a:p>
                      <a:pPr algn="l" fontAlgn="base"/>
                      <a:r>
                        <a:rPr lang="en-US" sz="2000">
                          <a:effectLst/>
                        </a:rPr>
                        <a:t>Image Manipulation and Processing</a:t>
                      </a:r>
                    </a:p>
                  </a:txBody>
                  <a:tcPr marL="58018" marR="58018" marT="29009" marB="29009"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algn="l" fontAlgn="base"/>
                      <a:r>
                        <a:rPr lang="en-US" sz="2000">
                          <a:effectLst/>
                        </a:rPr>
                        <a:t>Pixels can be assigned different numbers, pixel coordinates can be changed, and shades of grey can be altered</a:t>
                      </a:r>
                    </a:p>
                  </a:txBody>
                  <a:tcPr marL="58018" marR="58018" marT="29009" marB="29009"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47913">
                <a:tc>
                  <a:txBody>
                    <a:bodyPr/>
                    <a:lstStyle/>
                    <a:p>
                      <a:pPr algn="l" fontAlgn="base"/>
                      <a:r>
                        <a:rPr lang="en-US" sz="2000">
                          <a:effectLst/>
                        </a:rPr>
                        <a:t>Limitations of Image Enhancement</a:t>
                      </a:r>
                    </a:p>
                  </a:txBody>
                  <a:tcPr marL="58018" marR="58018" marT="29009" marB="29009"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solidFill>
                      <a:srgbClr val="FFFFFF"/>
                    </a:solidFill>
                  </a:tcPr>
                </a:tc>
                <a:tc>
                  <a:txBody>
                    <a:bodyPr/>
                    <a:lstStyle/>
                    <a:p>
                      <a:pPr algn="l" fontAlgn="base"/>
                      <a:r>
                        <a:rPr lang="en-US" sz="2000" dirty="0">
                          <a:effectLst/>
                        </a:rPr>
                        <a:t>Image enhancement can improve aesthetics but may compromise clinical information; computer cannot add real information</a:t>
                      </a:r>
                    </a:p>
                  </a:txBody>
                  <a:tcPr marL="58018" marR="58018" marT="29009" marB="29009"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صورة 1"/>
          <p:cNvPicPr>
            <a:picLocks noChangeAspect="1"/>
          </p:cNvPicPr>
          <p:nvPr/>
        </p:nvPicPr>
        <p:blipFill rotWithShape="1">
          <a:blip r:embed="rId2"/>
          <a:srcRect l="54490" t="27430" r="7832" b="31771"/>
          <a:stretch>
            <a:fillRect/>
          </a:stretch>
        </p:blipFill>
        <p:spPr>
          <a:xfrm>
            <a:off x="1181100" y="571500"/>
            <a:ext cx="9753599" cy="56769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سحابة 1"/>
          <p:cNvSpPr/>
          <p:nvPr/>
        </p:nvSpPr>
        <p:spPr>
          <a:xfrm>
            <a:off x="2197510" y="988142"/>
            <a:ext cx="8126361" cy="517668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b="1"/>
              <a:t>Advantages over conventional film-based radiography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صورة 1"/>
          <p:cNvPicPr>
            <a:picLocks noChangeAspect="1"/>
          </p:cNvPicPr>
          <p:nvPr/>
        </p:nvPicPr>
        <p:blipFill rotWithShape="1">
          <a:blip r:embed="rId2"/>
          <a:srcRect l="37701" t="42535" r="36921" b="28994"/>
          <a:stretch>
            <a:fillRect/>
          </a:stretch>
        </p:blipFill>
        <p:spPr>
          <a:xfrm>
            <a:off x="431800" y="152400"/>
            <a:ext cx="11074400" cy="6705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مستطيل 1"/>
          <p:cNvSpPr/>
          <p:nvPr/>
        </p:nvSpPr>
        <p:spPr>
          <a:xfrm>
            <a:off x="628649" y="517914"/>
            <a:ext cx="11249025" cy="4807535"/>
          </a:xfrm>
          <a:prstGeom prst="rect">
            <a:avLst/>
          </a:prstGeom>
        </p:spPr>
        <p:txBody>
          <a:bodyPr wrap="square">
            <a:spAutoFit/>
          </a:bodyPr>
          <a:lstStyle/>
          <a:p>
            <a:pPr algn="l" rtl="0"/>
            <a:r>
              <a:rPr lang="en-US" sz="2000" b="1" i="0" dirty="0">
                <a:solidFill>
                  <a:srgbClr val="FF0000"/>
                </a:solidFill>
                <a:effectLst/>
                <a:latin typeface="Söhne"/>
              </a:rPr>
              <a:t>Digital Subtraction Radiography</a:t>
            </a:r>
            <a:r>
              <a:rPr lang="en-US" sz="2000" b="0" i="0" dirty="0">
                <a:solidFill>
                  <a:srgbClr val="FF0000"/>
                </a:solidFill>
                <a:effectLst/>
                <a:latin typeface="Söhne"/>
              </a:rPr>
              <a:t>:</a:t>
            </a:r>
          </a:p>
          <a:p>
            <a:pPr algn="l" rtl="0"/>
            <a:endParaRPr lang="en-US" sz="2000" b="0" i="0" dirty="0">
              <a:solidFill>
                <a:srgbClr val="FF0000"/>
              </a:solidFill>
              <a:effectLst/>
              <a:latin typeface="Söhne"/>
            </a:endParaRPr>
          </a:p>
          <a:p>
            <a:pPr algn="l" rtl="0">
              <a:lnSpc>
                <a:spcPct val="150000"/>
              </a:lnSpc>
              <a:buFont typeface="+mj-lt"/>
              <a:buAutoNum type="arabicPeriod"/>
            </a:pPr>
            <a:r>
              <a:rPr lang="en-US" sz="2000" b="1" i="0" dirty="0">
                <a:solidFill>
                  <a:srgbClr val="0D0D0D"/>
                </a:solidFill>
                <a:effectLst/>
                <a:latin typeface="Times New Roman" panose="02020603050405020304" pitchFamily="18" charset="0"/>
                <a:cs typeface="Times New Roman" panose="02020603050405020304" pitchFamily="18" charset="0"/>
              </a:rPr>
              <a:t>Technique</a:t>
            </a:r>
            <a:r>
              <a:rPr lang="en-US" sz="2000" b="0" i="0" dirty="0">
                <a:solidFill>
                  <a:srgbClr val="0D0D0D"/>
                </a:solidFill>
                <a:effectLst/>
                <a:latin typeface="Times New Roman" panose="02020603050405020304" pitchFamily="18" charset="0"/>
                <a:cs typeface="Times New Roman" panose="02020603050405020304" pitchFamily="18" charset="0"/>
              </a:rPr>
              <a:t>: Digital Subtraction Radiography involves capturing two identical images with virtually identical </a:t>
            </a:r>
            <a:r>
              <a:rPr lang="en-US" sz="2000" b="1" i="0" dirty="0">
                <a:solidFill>
                  <a:srgbClr val="0D0D0D"/>
                </a:solidFill>
                <a:effectLst/>
                <a:latin typeface="Times New Roman" panose="02020603050405020304" pitchFamily="18" charset="0"/>
                <a:cs typeface="Times New Roman" panose="02020603050405020304" pitchFamily="18" charset="0"/>
              </a:rPr>
              <a:t>geometry</a:t>
            </a:r>
            <a:r>
              <a:rPr lang="en-US" sz="2000" b="0" i="0" dirty="0">
                <a:solidFill>
                  <a:srgbClr val="0D0D0D"/>
                </a:solidFill>
                <a:effectLst/>
                <a:latin typeface="Times New Roman" panose="02020603050405020304" pitchFamily="18" charset="0"/>
                <a:cs typeface="Times New Roman" panose="02020603050405020304" pitchFamily="18" charset="0"/>
              </a:rPr>
              <a:t> but exposed at different times.</a:t>
            </a:r>
          </a:p>
          <a:p>
            <a:pPr algn="l" rtl="0">
              <a:lnSpc>
                <a:spcPct val="150000"/>
              </a:lnSpc>
              <a:buFont typeface="+mj-lt"/>
              <a:buAutoNum type="arabicPeriod"/>
            </a:pPr>
            <a:r>
              <a:rPr lang="en-US" sz="2000" b="1" i="0" dirty="0">
                <a:solidFill>
                  <a:srgbClr val="0D0D0D"/>
                </a:solidFill>
                <a:effectLst/>
                <a:latin typeface="Times New Roman" panose="02020603050405020304" pitchFamily="18" charset="0"/>
                <a:cs typeface="Times New Roman" panose="02020603050405020304" pitchFamily="18" charset="0"/>
              </a:rPr>
              <a:t>Purpose</a:t>
            </a:r>
            <a:r>
              <a:rPr lang="en-US" sz="2000" b="0" i="0" dirty="0">
                <a:solidFill>
                  <a:srgbClr val="0D0D0D"/>
                </a:solidFill>
                <a:effectLst/>
                <a:latin typeface="Times New Roman" panose="02020603050405020304" pitchFamily="18" charset="0"/>
                <a:cs typeface="Times New Roman" panose="02020603050405020304" pitchFamily="18" charset="0"/>
              </a:rPr>
              <a:t>: It is used to detect radiographic changes that occur over time by subtracting one image from another, leaving only the changes between the two intact.</a:t>
            </a:r>
          </a:p>
          <a:p>
            <a:pPr algn="l" rtl="0">
              <a:lnSpc>
                <a:spcPct val="150000"/>
              </a:lnSpc>
              <a:buFont typeface="+mj-lt"/>
              <a:buAutoNum type="arabicPeriod"/>
            </a:pPr>
            <a:r>
              <a:rPr lang="en-US" sz="2000" b="1" i="0" dirty="0">
                <a:solidFill>
                  <a:srgbClr val="0D0D0D"/>
                </a:solidFill>
                <a:effectLst/>
                <a:latin typeface="Times New Roman" panose="02020603050405020304" pitchFamily="18" charset="0"/>
                <a:cs typeface="Times New Roman" panose="02020603050405020304" pitchFamily="18" charset="0"/>
              </a:rPr>
              <a:t>Sensitivity</a:t>
            </a:r>
            <a:r>
              <a:rPr lang="en-US" sz="2000" b="0" i="0" dirty="0">
                <a:solidFill>
                  <a:srgbClr val="0D0D0D"/>
                </a:solidFill>
                <a:effectLst/>
                <a:latin typeface="Times New Roman" panose="02020603050405020304" pitchFamily="18" charset="0"/>
                <a:cs typeface="Times New Roman" panose="02020603050405020304" pitchFamily="18" charset="0"/>
              </a:rPr>
              <a:t>: Digital subtraction radiography is highly sensitive, capable of detecting minute changes as small as 0.12-mm, whereas visual examination of standard radiographs may miss changes of 0.85-mm.</a:t>
            </a:r>
          </a:p>
          <a:p>
            <a:pPr algn="l" rtl="0">
              <a:lnSpc>
                <a:spcPct val="150000"/>
              </a:lnSpc>
              <a:buFont typeface="+mj-lt"/>
              <a:buAutoNum type="arabicPeriod"/>
            </a:pPr>
            <a:r>
              <a:rPr lang="en-US" sz="2000" b="1" i="0" dirty="0">
                <a:solidFill>
                  <a:srgbClr val="0D0D0D"/>
                </a:solidFill>
                <a:effectLst/>
                <a:latin typeface="Times New Roman" panose="02020603050405020304" pitchFamily="18" charset="0"/>
                <a:cs typeface="Times New Roman" panose="02020603050405020304" pitchFamily="18" charset="0"/>
              </a:rPr>
              <a:t>Applications</a:t>
            </a:r>
            <a:r>
              <a:rPr lang="en-US" sz="2000" b="0" i="0" dirty="0">
                <a:solidFill>
                  <a:srgbClr val="0D0D0D"/>
                </a:solidFill>
                <a:effectLst/>
                <a:latin typeface="Times New Roman" panose="02020603050405020304" pitchFamily="18" charset="0"/>
                <a:cs typeface="Times New Roman" panose="02020603050405020304" pitchFamily="18" charset="0"/>
              </a:rPr>
              <a:t>: It is particularly useful in the diagnosis of periodontal and carious lesions, which may progress slowly. It also aids in evaluating small changes in the condylar position and assessing osseous remodeling around hydroxyl apatite implants.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صورة 1"/>
          <p:cNvPicPr>
            <a:picLocks noChangeAspect="1"/>
          </p:cNvPicPr>
          <p:nvPr/>
        </p:nvPicPr>
        <p:blipFill rotWithShape="1">
          <a:blip r:embed="rId2"/>
          <a:srcRect l="36246" t="18548" r="28841" b="38206"/>
          <a:stretch>
            <a:fillRect/>
          </a:stretch>
        </p:blipFill>
        <p:spPr>
          <a:xfrm>
            <a:off x="1489588" y="351924"/>
            <a:ext cx="9394722" cy="65060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صورة 3"/>
          <p:cNvPicPr>
            <a:picLocks noChangeAspect="1"/>
          </p:cNvPicPr>
          <p:nvPr/>
        </p:nvPicPr>
        <p:blipFill rotWithShape="1">
          <a:blip r:embed="rId3"/>
          <a:srcRect l="31599" t="21875" r="32467" b="23488"/>
          <a:stretch>
            <a:fillRect/>
          </a:stretch>
        </p:blipFill>
        <p:spPr>
          <a:xfrm>
            <a:off x="6882580" y="0"/>
            <a:ext cx="5309420" cy="4483509"/>
          </a:xfrm>
          <a:prstGeom prst="rect">
            <a:avLst/>
          </a:prstGeom>
        </p:spPr>
      </p:pic>
      <p:sp>
        <p:nvSpPr>
          <p:cNvPr id="1048599" name="مستطيل 4"/>
          <p:cNvSpPr/>
          <p:nvPr/>
        </p:nvSpPr>
        <p:spPr>
          <a:xfrm>
            <a:off x="265471" y="221226"/>
            <a:ext cx="6371303" cy="6636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t>Digital radiography, a technique devoid of traditional film and processing solutions, has become prevalent in both medicine and dentistry. Initially pioneered by Francis </a:t>
            </a:r>
            <a:r>
              <a:rPr lang="en-US" dirty="0" err="1"/>
              <a:t>Mouyen</a:t>
            </a:r>
            <a:r>
              <a:rPr lang="en-US" dirty="0"/>
              <a:t> in the mid-1980s, intraoral sensors were introduced for dental use, followed by the development of </a:t>
            </a:r>
            <a:r>
              <a:rPr lang="en-US" dirty="0" err="1"/>
              <a:t>extraoral</a:t>
            </a:r>
            <a:r>
              <a:rPr lang="en-US" dirty="0"/>
              <a:t> sensors for panoramic and cephalometric imaging. Unlike conventional techniques, digital radiography describes its output as "images" rather than "radiographs" or "x-ray film," marking a significant shift in terminology and technology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6" name="صورة 1" descr="&lt;strong&gt;Thanks&lt;/strong&gt; Ribbon Free Stock Photo - Public Domain Pictures"/>
          <p:cNvPicPr>
            <a:picLocks noChangeAspect="1"/>
          </p:cNvPicPr>
          <p:nvPr/>
        </p:nvPicPr>
        <p:blipFill>
          <a:blip r:embed="rId2"/>
          <a:stretch>
            <a:fillRect/>
          </a:stretch>
        </p:blipFill>
        <p:spPr>
          <a:xfrm>
            <a:off x="970984" y="412955"/>
            <a:ext cx="10058400" cy="624458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مستطيل مستدير الزوايا 1"/>
          <p:cNvSpPr/>
          <p:nvPr/>
        </p:nvSpPr>
        <p:spPr>
          <a:xfrm>
            <a:off x="1330594" y="1423907"/>
            <a:ext cx="8896027" cy="379708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Main Components of Digital Imaging System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صورة 3"/>
          <p:cNvPicPr>
            <a:picLocks noChangeAspect="1"/>
          </p:cNvPicPr>
          <p:nvPr/>
        </p:nvPicPr>
        <p:blipFill rotWithShape="1">
          <a:blip r:embed="rId2"/>
          <a:srcRect l="35340" t="47883" r="13652" b="29133"/>
          <a:stretch>
            <a:fillRect/>
          </a:stretch>
        </p:blipFill>
        <p:spPr>
          <a:xfrm>
            <a:off x="12240" y="542189"/>
            <a:ext cx="12179760" cy="557189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مستطيل 1"/>
          <p:cNvSpPr/>
          <p:nvPr/>
        </p:nvSpPr>
        <p:spPr>
          <a:xfrm>
            <a:off x="4108597" y="3244334"/>
            <a:ext cx="3974806" cy="624840"/>
          </a:xfrm>
          <a:prstGeom prst="rect">
            <a:avLst/>
          </a:prstGeom>
        </p:spPr>
        <p:txBody>
          <a:bodyPr wrap="none">
            <a:spAutoFit/>
          </a:bodyPr>
          <a:lstStyle/>
          <a:p>
            <a:pPr marL="76200" marR="0" algn="just">
              <a:spcBef>
                <a:spcPts val="0"/>
              </a:spcBef>
              <a:spcAft>
                <a:spcPts val="0"/>
              </a:spcAft>
            </a:pPr>
            <a:r>
              <a:rPr lang="en-US" b="1" kern="0" dirty="0">
                <a:latin typeface="Times New Roman" panose="02020603050405020304" pitchFamily="18" charset="0"/>
                <a:ea typeface="Times New Roman" panose="02020603050405020304" pitchFamily="18" charset="0"/>
              </a:rPr>
              <a:t>Methods</a:t>
            </a:r>
            <a:r>
              <a:rPr lang="en-US" b="1" kern="0" spc="-15" dirty="0">
                <a:latin typeface="Times New Roman" panose="02020603050405020304" pitchFamily="18" charset="0"/>
                <a:ea typeface="Times New Roman" panose="02020603050405020304" pitchFamily="18" charset="0"/>
              </a:rPr>
              <a:t> </a:t>
            </a:r>
            <a:r>
              <a:rPr lang="en-US" b="1" kern="0" dirty="0">
                <a:latin typeface="Times New Roman" panose="02020603050405020304" pitchFamily="18" charset="0"/>
                <a:ea typeface="Times New Roman" panose="02020603050405020304" pitchFamily="18" charset="0"/>
              </a:rPr>
              <a:t>of</a:t>
            </a:r>
            <a:r>
              <a:rPr lang="en-US" b="1" kern="0" spc="-35" dirty="0">
                <a:latin typeface="Times New Roman" panose="02020603050405020304" pitchFamily="18" charset="0"/>
                <a:ea typeface="Times New Roman" panose="02020603050405020304" pitchFamily="18" charset="0"/>
              </a:rPr>
              <a:t> </a:t>
            </a:r>
            <a:r>
              <a:rPr lang="en-US" b="1" kern="0" dirty="0">
                <a:latin typeface="Times New Roman" panose="02020603050405020304" pitchFamily="18" charset="0"/>
                <a:ea typeface="Times New Roman" panose="02020603050405020304" pitchFamily="18" charset="0"/>
              </a:rPr>
              <a:t>Acquiring</a:t>
            </a:r>
            <a:r>
              <a:rPr lang="en-US" b="1" kern="0" spc="-10" dirty="0">
                <a:latin typeface="Times New Roman" panose="02020603050405020304" pitchFamily="18" charset="0"/>
                <a:ea typeface="Times New Roman" panose="02020603050405020304" pitchFamily="18" charset="0"/>
              </a:rPr>
              <a:t> </a:t>
            </a:r>
            <a:r>
              <a:rPr lang="en-US" b="1" kern="0" dirty="0">
                <a:latin typeface="Times New Roman" panose="02020603050405020304" pitchFamily="18" charset="0"/>
                <a:ea typeface="Times New Roman" panose="02020603050405020304" pitchFamily="18" charset="0"/>
              </a:rPr>
              <a:t>a</a:t>
            </a:r>
            <a:r>
              <a:rPr lang="en-US" b="1" kern="0" spc="-25" dirty="0">
                <a:latin typeface="Times New Roman" panose="02020603050405020304" pitchFamily="18" charset="0"/>
                <a:ea typeface="Times New Roman" panose="02020603050405020304" pitchFamily="18" charset="0"/>
              </a:rPr>
              <a:t> </a:t>
            </a:r>
            <a:r>
              <a:rPr lang="en-US" b="1" kern="0" dirty="0">
                <a:latin typeface="Times New Roman" panose="02020603050405020304" pitchFamily="18" charset="0"/>
                <a:ea typeface="Times New Roman" panose="02020603050405020304" pitchFamily="18" charset="0"/>
              </a:rPr>
              <a:t>Digital</a:t>
            </a:r>
            <a:r>
              <a:rPr lang="en-US" b="1" kern="0" spc="-10" dirty="0">
                <a:latin typeface="Times New Roman" panose="02020603050405020304" pitchFamily="18" charset="0"/>
                <a:ea typeface="Times New Roman" panose="02020603050405020304" pitchFamily="18" charset="0"/>
              </a:rPr>
              <a:t> </a:t>
            </a:r>
            <a:r>
              <a:rPr lang="en-US" b="1" kern="0" spc="-20" dirty="0">
                <a:latin typeface="Times New Roman" panose="02020603050405020304" pitchFamily="18" charset="0"/>
                <a:ea typeface="Times New Roman" panose="02020603050405020304" pitchFamily="18" charset="0"/>
              </a:rPr>
              <a:t>Image</a:t>
            </a:r>
            <a:endParaRPr lang="en-US" b="1" kern="0" dirty="0">
              <a:latin typeface="Times New Roman" panose="02020603050405020304" pitchFamily="18" charset="0"/>
              <a:ea typeface="Times New Roman" panose="02020603050405020304" pitchFamily="18" charset="0"/>
            </a:endParaRPr>
          </a:p>
        </p:txBody>
      </p:sp>
      <p:sp>
        <p:nvSpPr>
          <p:cNvPr id="1048605" name="شكل بيضاوي 2"/>
          <p:cNvSpPr/>
          <p:nvPr/>
        </p:nvSpPr>
        <p:spPr>
          <a:xfrm>
            <a:off x="2521974" y="1342103"/>
            <a:ext cx="7742903" cy="38640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b="1" dirty="0"/>
              <a:t>Methods of Acquiring a Digital Image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صورة 1"/>
          <p:cNvPicPr>
            <a:picLocks noChangeAspect="1"/>
          </p:cNvPicPr>
          <p:nvPr/>
        </p:nvPicPr>
        <p:blipFill rotWithShape="1">
          <a:blip r:embed="rId2"/>
          <a:srcRect l="35340" t="25706" r="27820" b="23690"/>
          <a:stretch>
            <a:fillRect/>
          </a:stretch>
        </p:blipFill>
        <p:spPr>
          <a:xfrm>
            <a:off x="1666568" y="0"/>
            <a:ext cx="9453716" cy="6371303"/>
          </a:xfrm>
          <a:prstGeom prst="rect">
            <a:avLst/>
          </a:prstGeom>
        </p:spPr>
      </p:pic>
      <p:sp>
        <p:nvSpPr>
          <p:cNvPr id="1048606" name="سهم إلى اليمين 2"/>
          <p:cNvSpPr/>
          <p:nvPr/>
        </p:nvSpPr>
        <p:spPr>
          <a:xfrm>
            <a:off x="191729" y="4306529"/>
            <a:ext cx="2035278" cy="2551471"/>
          </a:xfrm>
          <a:prstGeom prst="rightArrow">
            <a:avLst>
              <a:gd name="adj1" fmla="val 8699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PSP </a:t>
            </a:r>
          </a:p>
          <a:p>
            <a:pPr algn="ctr"/>
            <a:r>
              <a:rPr lang="en-US" dirty="0"/>
              <a:t>PLATE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مستطيل مستدير الزوايا 1"/>
          <p:cNvSpPr/>
          <p:nvPr/>
        </p:nvSpPr>
        <p:spPr>
          <a:xfrm>
            <a:off x="2418736" y="471948"/>
            <a:ext cx="7846142" cy="5589638"/>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b="1" dirty="0"/>
              <a:t>Direct digital imaging systems are divided into two types:</a:t>
            </a:r>
          </a:p>
          <a:p>
            <a:pPr lvl="0" algn="l"/>
            <a:r>
              <a:rPr lang="en-US" dirty="0"/>
              <a:t>Real time or corded</a:t>
            </a:r>
          </a:p>
          <a:p>
            <a:pPr lvl="0" algn="l"/>
            <a:r>
              <a:rPr lang="en-US" dirty="0" err="1"/>
              <a:t>Photostimulable</a:t>
            </a:r>
            <a:r>
              <a:rPr lang="en-US" dirty="0"/>
              <a:t> phosphor storage plate or cordless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صورة 2"/>
          <p:cNvPicPr>
            <a:picLocks noChangeAspect="1"/>
          </p:cNvPicPr>
          <p:nvPr/>
        </p:nvPicPr>
        <p:blipFill rotWithShape="1">
          <a:blip r:embed="rId2"/>
          <a:srcRect l="15277" t="24294" r="52419" b="18649"/>
          <a:stretch>
            <a:fillRect/>
          </a:stretch>
        </p:blipFill>
        <p:spPr>
          <a:xfrm>
            <a:off x="1238865" y="619433"/>
            <a:ext cx="8642554" cy="592885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9" name="صورة 2"/>
          <p:cNvPicPr>
            <a:picLocks noChangeAspect="1"/>
          </p:cNvPicPr>
          <p:nvPr/>
        </p:nvPicPr>
        <p:blipFill rotWithShape="1">
          <a:blip r:embed="rId2"/>
          <a:srcRect l="35453" t="19254" r="26687" b="35988"/>
          <a:stretch>
            <a:fillRect/>
          </a:stretch>
        </p:blipFill>
        <p:spPr>
          <a:xfrm>
            <a:off x="589935" y="530943"/>
            <a:ext cx="10176388" cy="5943600"/>
          </a:xfrm>
          <a:prstGeom prst="rect">
            <a:avLst/>
          </a:prstGeom>
        </p:spPr>
      </p:pic>
      <p:pic>
        <p:nvPicPr>
          <p:cNvPr id="2097160" name="صورة 3"/>
          <p:cNvPicPr>
            <a:picLocks noChangeAspect="1"/>
          </p:cNvPicPr>
          <p:nvPr/>
        </p:nvPicPr>
        <p:blipFill rotWithShape="1">
          <a:blip r:embed="rId3"/>
          <a:srcRect l="51201" t="27117" r="3798" b="32359"/>
          <a:stretch>
            <a:fillRect/>
          </a:stretch>
        </p:blipFill>
        <p:spPr>
          <a:xfrm>
            <a:off x="8593393" y="-103239"/>
            <a:ext cx="3746091" cy="2964426"/>
          </a:xfrm>
          <a:prstGeom prst="ellipse">
            <a:avLst/>
          </a:prstGeom>
          <a:ln>
            <a:noFill/>
          </a:ln>
          <a:effectLst>
            <a:softEdge rad="112500"/>
          </a:effectLst>
        </p:spPr>
      </p:pic>
      <p:pic>
        <p:nvPicPr>
          <p:cNvPr id="2097161" name="Picture 1" descr="C:\Users\alnada\Desktop\Capture.PNG"/>
          <p:cNvPicPr>
            <a:picLocks/>
          </p:cNvPicPr>
          <p:nvPr/>
        </p:nvPicPr>
        <p:blipFill>
          <a:blip r:embed="rId4"/>
          <a:srcRect/>
          <a:stretch>
            <a:fillRect/>
          </a:stretch>
        </p:blipFill>
        <p:spPr bwMode="auto">
          <a:xfrm>
            <a:off x="8863781" y="4277032"/>
            <a:ext cx="3328219" cy="219751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المقسوم">
  <a:themeElements>
    <a:clrScheme name="المقسوم">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المقسوم">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لمقسوم">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754</Words>
  <Application>Microsoft Office PowerPoint</Application>
  <PresentationFormat>Widescreen</PresentationFormat>
  <Paragraphs>53</Paragraphs>
  <Slides>20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Arabic Typesetting</vt:lpstr>
      <vt:lpstr>Arial</vt:lpstr>
      <vt:lpstr>Calibri</vt:lpstr>
      <vt:lpstr>Garamond</vt:lpstr>
      <vt:lpstr>Gill Sans MT</vt:lpstr>
      <vt:lpstr>Söhne</vt:lpstr>
      <vt:lpstr>Symbol</vt:lpstr>
      <vt:lpstr>Times New Roman</vt:lpstr>
      <vt:lpstr>Wingdings 2</vt:lpstr>
      <vt:lpstr>المقسوم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asd</dc:creator>
  <cp:lastModifiedBy>user</cp:lastModifiedBy>
  <cp:revision>1</cp:revision>
  <dcterms:created xsi:type="dcterms:W3CDTF">2024-02-22T08:03:58Z</dcterms:created>
  <dcterms:modified xsi:type="dcterms:W3CDTF">2024-02-25T23:01:24Z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9341ce56de4b420daba4f6db3f61c6ab</vt:lpwstr>
  </property>
</Properties>
</file>