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2630" autoAdjust="0"/>
  </p:normalViewPr>
  <p:slideViewPr>
    <p:cSldViewPr>
      <p:cViewPr varScale="1">
        <p:scale>
          <a:sx n="72" d="100"/>
          <a:sy n="72" d="100"/>
        </p:scale>
        <p:origin x="114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188A-EDB8-413A-BBB8-EDB857D738FE}" type="datetimeFigureOut">
              <a:rPr lang="ar-IQ" smtClean="0"/>
              <a:pPr/>
              <a:t>21/05/1445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C4EF-3AE8-4E3D-A57D-EAA271DD75C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295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Physiology </a:t>
            </a:r>
            <a:endParaRPr lang="ar-IQ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696200" cy="3886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b="1" dirty="0"/>
          </a:p>
          <a:p>
            <a:pPr algn="l"/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Ayen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algn="l"/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medical and Health </a:t>
            </a:r>
          </a:p>
          <a:p>
            <a:pPr algn="l"/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 of Anesthesia 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lecture.1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Awham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Kareem</a:t>
            </a:r>
            <a:endParaRPr lang="ar-IQ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26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ar-IQ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IQ" b="1" dirty="0" smtClean="0"/>
          </a:p>
          <a:p>
            <a:r>
              <a:rPr lang="ar-IQ" dirty="0"/>
              <a:t>		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ar-IQ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286000"/>
            <a:ext cx="2057400" cy="16002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95800"/>
            <a:ext cx="2057400" cy="15241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is bounded by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envelope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nucleus contains the genetic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) is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information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DNA is spread out within the nucleus as a threadlike matrix called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begins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divide , the chromatin condenses into rod - shaped bodies called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5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3.Cytoplasm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consists of all the cellular contents between the plasma membrane and the nucleus This. compartment has two components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cytosol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organelles</a:t>
            </a:r>
          </a:p>
          <a:p>
            <a:pPr marL="0" indent="0" algn="l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*Cytosol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the fluid portion of cytoplasm . Contains : ( water , dissolved solutes , and suspended particles ) . Surrounded by cytosol are several different types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organelles.</a:t>
            </a: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*Organelles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:are the permanent components of the cells that are bounded by a limiting membrane and contain enzymes , hence participating in cellular metabolic activity These include</a:t>
            </a:r>
          </a:p>
        </p:txBody>
      </p:sp>
    </p:spTree>
    <p:extLst>
      <p:ext uri="{BB962C8B-B14F-4D97-AF65-F5344CB8AC3E}">
        <p14:creationId xmlns:p14="http://schemas.microsoft.com/office/powerpoint/2010/main" val="187493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1.Mitochondria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major sites for  aerobic respiration (powerhouse)</a:t>
            </a: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2.Lysosomes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sac that contain a number of powerful degradative enzymes , they break down harmful  cell products and waste materials.</a:t>
            </a: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Golgi apparatus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continuous with the endoplasmic reticulum .its the functions synthesis Carbohydrate and proteins. </a:t>
            </a: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4.Ribosoms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rough and smooth , its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synthesis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1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the cell membrane 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cell employs a number of transport mechanisms  that involve biological membranes 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its consist of two types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1.Passive Transport </a:t>
            </a:r>
          </a:p>
          <a:p>
            <a:pPr marL="0" indent="0" algn="l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Simple Diffusion </a:t>
            </a:r>
          </a:p>
          <a:p>
            <a:pPr marL="0" indent="0" algn="l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Facilitated Diffusion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2.Active Transport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8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248400" y="152400"/>
            <a:ext cx="2743200" cy="6553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Transport </a:t>
            </a:r>
          </a:p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Diffusion </a:t>
            </a:r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1.Doesn't require energy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2.Moves high to low concentration 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3.Ex. O2 and water diffusing into a cell and CO2 diffusing out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3200400" y="152400"/>
            <a:ext cx="2895600" cy="6553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Transport  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Facilitated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</a:p>
          <a:p>
            <a:pPr marL="0" indent="0" algn="l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1.Dosent require Energy </a:t>
            </a:r>
          </a:p>
          <a:p>
            <a:pPr marL="0" indent="0" algn="l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2.Used transport protein  to move high to low concentration </a:t>
            </a:r>
          </a:p>
          <a:p>
            <a:pPr marL="0" indent="0" algn="l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3.Ex.Glucose or Amino Acids moving from blood into the cell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52400" y="154172"/>
            <a:ext cx="2890284" cy="6553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1.Require energy or ATP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2.Move material from low to high concentration 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3.Pumping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 ions and sodium 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</a:t>
            </a:r>
          </a:p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*Endocytosis </a:t>
            </a:r>
          </a:p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Exocytosis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6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*Endocytosis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as a transport mechanism by which the macromolecules enter the cell .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Macromolecules ( substances with larger molecules ) cannot pass through the cell membrane either by active or by passive transport mechanism . This substances are transported into the cell by endocytosis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Pinocytosis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Phagocytosis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Receptor mediated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48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Exocytosis 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by which the substances are expelled from the cell , where the substances made within the cells are packed into vesicles , which then fuse with the cell membrane . This is the reverse of endocytosis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7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Questions</a:t>
            </a:r>
          </a:p>
          <a:p>
            <a:pPr marL="0" indent="0" algn="l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 Define the cell and what is the essential or basic components?</a:t>
            </a:r>
          </a:p>
          <a:p>
            <a:pPr marL="0" indent="0" algn="l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 What is the level of organization ?</a:t>
            </a:r>
          </a:p>
          <a:p>
            <a:pPr marL="0" indent="0" algn="l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 Enumerate the cellular organelles and the function of each?</a:t>
            </a:r>
          </a:p>
          <a:p>
            <a:pPr marL="0" indent="0" algn="l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8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2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 rtl="0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the scientific study of functions and mechanisms in a living system.</a:t>
            </a:r>
          </a:p>
          <a:p>
            <a:pPr algn="just" rtl="0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branch of biology , physiology focuses on organ systems , individual organs , cells , and biomolecules carry out the chemical and physical functions in a living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 marL="0" indent="0" algn="just" rtl="0">
              <a:buNone/>
            </a:pPr>
            <a:r>
              <a:rPr lang="en-US" b="1" dirty="0">
                <a:cs typeface="+mj-cs"/>
              </a:rPr>
              <a:t>	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 of The Human body.</a:t>
            </a:r>
          </a:p>
          <a:p>
            <a:pPr algn="just" rtl="0"/>
            <a:endParaRPr lang="en-US" dirty="0" smtClean="0">
              <a:cs typeface="+mj-cs"/>
            </a:endParaRP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 (Atoms)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( Cells)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Organs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 </a:t>
            </a:r>
            <a:endParaRPr lang="ar-IQ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Physiology                                                       </a:t>
            </a: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is the Basic unit of the life  so that it is</a:t>
            </a: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 as the structural and functional unit of the living body 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living Organisms are composed of one or more cells . </a:t>
            </a: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about 200 different kinds specialized  cells in the human body .</a:t>
            </a:r>
          </a:p>
          <a:p>
            <a:pPr marL="0" indent="0" algn="l">
              <a:buNone/>
            </a:pPr>
            <a:endParaRPr lang="ar-IQ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343400" cy="944562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7200" y="274638"/>
            <a:ext cx="8382000" cy="627856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 of Cell.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*Needs Nutrition and Oxygen .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*Produces tis own energy necessary for its growth.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*Eliminates CO2 and other metabolic wastes .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*Maintains the environment  for its survival cell.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Its has immediate response when any foreign body enters.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*Reproduces by division.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exceptions like neuron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Cells </a:t>
            </a:r>
          </a:p>
          <a:p>
            <a:pPr marL="0" indent="0" algn="l" rtl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cell  as seen by light microscope , consist </a:t>
            </a:r>
          </a:p>
          <a:p>
            <a:pPr marL="0" indent="0" algn="l" rtl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basic components </a:t>
            </a:r>
            <a:r>
              <a:rPr lang="en-US" dirty="0"/>
              <a:t> </a:t>
            </a:r>
          </a:p>
          <a:p>
            <a:pPr marL="0" indent="0" algn="l">
              <a:buNone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1.Cell Membrane ( Plasma membrane )</a:t>
            </a:r>
          </a:p>
          <a:p>
            <a:pPr marL="0" indent="0" algn="l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thin , elastic structure that envelops the cell 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the contents of the cell from the external environment and controls exchange of materials between the fluid outside the cell ( extracellular fluid ) and the fluid inside the cell ( intracellular fluid ) . The cell membrane is composed of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( 55 % )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( 40 % ) Like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( 5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ar-IQ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 of The Cell Membrane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1.Lipids  consist   two type</a:t>
            </a: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Cholesterol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Phospholipid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…two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*Hydrophilic (Head ) 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*Hydrophobic (Tail )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2.Proteins 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Trans membrane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Integral 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Peripheral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3.Carbohydrate  </a:t>
            </a:r>
          </a:p>
        </p:txBody>
      </p:sp>
    </p:spTree>
    <p:extLst>
      <p:ext uri="{BB962C8B-B14F-4D97-AF65-F5344CB8AC3E}">
        <p14:creationId xmlns:p14="http://schemas.microsoft.com/office/powerpoint/2010/main" val="62406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423" y="533400"/>
            <a:ext cx="7786577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2.Nucleus</a:t>
            </a:r>
          </a:p>
          <a:p>
            <a:pPr marL="0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of the cells organelles . Cells can have more than one nucleus or lack a nucleus all together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cells contain more than one nucleus whereas red blood cells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a nucleus at all .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71800"/>
            <a:ext cx="5810250" cy="297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758</Words>
  <Application>Microsoft Office PowerPoint</Application>
  <PresentationFormat>عرض على الشاشة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سمة Office</vt:lpstr>
      <vt:lpstr> Theoretical Physiology </vt:lpstr>
      <vt:lpstr>Introduction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Histology</dc:title>
  <dc:creator>discovery</dc:creator>
  <cp:lastModifiedBy>user</cp:lastModifiedBy>
  <cp:revision>39</cp:revision>
  <dcterms:created xsi:type="dcterms:W3CDTF">2021-10-26T06:14:03Z</dcterms:created>
  <dcterms:modified xsi:type="dcterms:W3CDTF">2023-12-03T02:37:12Z</dcterms:modified>
</cp:coreProperties>
</file>