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4" r:id="rId4"/>
    <p:sldId id="265" r:id="rId5"/>
    <p:sldId id="274" r:id="rId6"/>
    <p:sldId id="275" r:id="rId7"/>
    <p:sldId id="278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2" autoAdjust="0"/>
  </p:normalViewPr>
  <p:slideViewPr>
    <p:cSldViewPr>
      <p:cViewPr>
        <p:scale>
          <a:sx n="71" d="100"/>
          <a:sy n="71" d="100"/>
        </p:scale>
        <p:origin x="-16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8AE08-7334-4697-8007-C232002580A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B2B-1CAB-4D92-BB59-B1BCEDA38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96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05169-E782-4D2A-8E01-0543DCC559D6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D6278-CFF4-4743-A54E-9FD9D25A7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7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3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23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3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0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D6278-CFF4-4743-A54E-9FD9D25A74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CHAPTE R 1 Medical terminology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(What do you know about Terminology, Roots)</a:t>
            </a:r>
          </a:p>
          <a:p>
            <a:r>
              <a:rPr lang="en-US" sz="2800" dirty="0"/>
              <a:t>Suffixes</a:t>
            </a:r>
          </a:p>
          <a:p>
            <a:r>
              <a:rPr lang="en-US" sz="2800" dirty="0"/>
              <a:t>Spelling of medical </a:t>
            </a:r>
            <a:r>
              <a:rPr lang="en-US" sz="2800" dirty="0" smtClean="0"/>
              <a:t>terms</a:t>
            </a:r>
          </a:p>
          <a:p>
            <a:r>
              <a:rPr lang="en-US" sz="2800" dirty="0"/>
              <a:t>Pronunciation of medical </a:t>
            </a:r>
            <a:r>
              <a:rPr lang="en-US" sz="2800" dirty="0" smtClean="0"/>
              <a:t>terms</a:t>
            </a:r>
          </a:p>
          <a:p>
            <a:r>
              <a:rPr lang="en-US" sz="2800" dirty="0" smtClean="0"/>
              <a:t>Test </a:t>
            </a:r>
          </a:p>
          <a:p>
            <a:r>
              <a:rPr lang="en-US" sz="2800" dirty="0" smtClean="0"/>
              <a:t>Home work (quiz with all suffixes and </a:t>
            </a:r>
            <a:r>
              <a:rPr lang="en-US" sz="2800" smtClean="0"/>
              <a:t>their examples)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81600"/>
            <a:ext cx="3734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11337" y="5204012"/>
            <a:ext cx="3733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LECT.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Lect. Dr.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Laith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Dr.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Asaad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609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Suffixes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suffix is a letter or group of letters added to the end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of a word to </a:t>
            </a:r>
            <a:r>
              <a:rPr lang="en-US" sz="3500" u="sng" dirty="0">
                <a:latin typeface="Times New Roman" pitchFamily="18" charset="0"/>
                <a:cs typeface="Times New Roman" pitchFamily="18" charset="0"/>
              </a:rPr>
              <a:t>change its meaning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500" u="sng" dirty="0">
                <a:latin typeface="Times New Roman" pitchFamily="18" charset="0"/>
                <a:cs typeface="Times New Roman" pitchFamily="18" charset="0"/>
              </a:rPr>
              <a:t>to produce a new </a:t>
            </a:r>
            <a:r>
              <a:rPr lang="en-US" sz="3500" u="sng" dirty="0" smtClean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(part of speech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lnSpc>
                <a:spcPct val="110000"/>
              </a:lnSpc>
              <a:buClr>
                <a:srgbClr val="B13F9A"/>
              </a:buClr>
            </a:pP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(Noun) +O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scopy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(Suff.)=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gastroscopy (visualizing the stomach) 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Gastr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(Noun)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+O +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tomy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(Suff.)=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gastrotomy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(incision 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stomach)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dent (N.)+ al 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dental (adjective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).(</a:t>
            </a:r>
            <a:r>
              <a:rPr lang="en-US" sz="2400" dirty="0">
                <a:solidFill>
                  <a:srgbClr val="212529"/>
                </a:solidFill>
                <a:latin typeface="Open Sans"/>
              </a:rPr>
              <a:t> </a:t>
            </a:r>
            <a:r>
              <a:rPr lang="en-US" sz="3100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relating to the teeth</a:t>
            </a:r>
            <a:r>
              <a:rPr lang="en-US" sz="2400" dirty="0">
                <a:solidFill>
                  <a:srgbClr val="212529"/>
                </a:solidFill>
                <a:latin typeface="Open Sans"/>
              </a:rPr>
              <a:t>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neuralgia (having pain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nerve)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itis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neuritis (inflammation of the nerve)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Neuro+plasty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neuroplasty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(plastic repair of the nerve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although the three words above have the same root </a:t>
            </a:r>
            <a:r>
              <a:rPr lang="en-US" sz="33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they have different meaning because of  the different suffixes.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8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5" r="1695"/>
          <a:stretch/>
        </p:blipFill>
        <p:spPr bwMode="auto">
          <a:xfrm>
            <a:off x="0" y="76200"/>
            <a:ext cx="89916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85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12621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" y="3729722"/>
            <a:ext cx="5715000" cy="312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" y="3158222"/>
            <a:ext cx="8153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7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7" y="106907"/>
            <a:ext cx="8128613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2" y="2438400"/>
            <a:ext cx="8001000" cy="428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7526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66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839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5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Autofit/>
          </a:bodyPr>
          <a:lstStyle/>
          <a:p>
            <a:r>
              <a:rPr lang="en-US" sz="2400" b="0" cap="none" dirty="0">
                <a:solidFill>
                  <a:schemeClr val="tx1"/>
                </a:solidFill>
              </a:rPr>
              <a:t>Practice </a:t>
            </a:r>
            <a:r>
              <a:rPr lang="en-US" sz="2400" b="0" cap="none" dirty="0" smtClean="0">
                <a:solidFill>
                  <a:schemeClr val="tx1"/>
                </a:solidFill>
              </a:rPr>
              <a:t>1.1 </a:t>
            </a:r>
            <a:r>
              <a:rPr lang="en-US" sz="2400" b="0" cap="none" dirty="0">
                <a:solidFill>
                  <a:schemeClr val="tx1"/>
                </a:solidFill>
              </a:rPr>
              <a:t>Identify </a:t>
            </a:r>
            <a:r>
              <a:rPr lang="en-US" sz="2400" b="0" cap="none" dirty="0" smtClean="0">
                <a:solidFill>
                  <a:schemeClr val="tx1"/>
                </a:solidFill>
              </a:rPr>
              <a:t>whether each of the following words</a:t>
            </a:r>
            <a:r>
              <a:rPr lang="en-US" sz="2400" b="0" cap="none" dirty="0">
                <a:solidFill>
                  <a:schemeClr val="tx1"/>
                </a:solidFill>
              </a:rPr>
              <a:t> </a:t>
            </a:r>
            <a:r>
              <a:rPr lang="en-US" sz="2400" b="0" cap="none" dirty="0" smtClean="0">
                <a:solidFill>
                  <a:schemeClr val="tx1"/>
                </a:solidFill>
              </a:rPr>
              <a:t>has A soft or hard “C” or  “G.”</a:t>
            </a:r>
            <a:endParaRPr lang="en-US" sz="2400" b="0" cap="none" dirty="0">
              <a:solidFill>
                <a:schemeClr val="tx1"/>
              </a:solidFill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2311400"/>
            <a:ext cx="2667000" cy="43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esophageal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743200"/>
            <a:ext cx="26670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sophagus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905000"/>
            <a:ext cx="2438400" cy="3429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146801"/>
            <a:ext cx="2667000" cy="457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oncologist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304800" y="3200400"/>
            <a:ext cx="2667000" cy="444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encephalo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4489449"/>
            <a:ext cx="2667000" cy="412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cerebral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644900"/>
            <a:ext cx="2667000" cy="393700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Laryngoscopy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721351"/>
            <a:ext cx="2667000" cy="4254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nephrology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114801"/>
            <a:ext cx="2667000" cy="3301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gallbladder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334000"/>
            <a:ext cx="2667000" cy="3873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leukocyte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4902200"/>
            <a:ext cx="2667000" cy="43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Sarcoma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Answers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1- soft g                                         6- soft c </a:t>
            </a:r>
          </a:p>
          <a:p>
            <a:r>
              <a:rPr lang="en-US" sz="3200" dirty="0" smtClean="0"/>
              <a:t>2- hard g                                       7- hard c</a:t>
            </a:r>
          </a:p>
          <a:p>
            <a:r>
              <a:rPr lang="en-US" sz="3200" dirty="0" smtClean="0"/>
              <a:t>3- soft c                                         8-soft c</a:t>
            </a:r>
          </a:p>
          <a:p>
            <a:r>
              <a:rPr lang="en-US" sz="3200" dirty="0" smtClean="0"/>
              <a:t>4- hard (g –c)                               9- soft g</a:t>
            </a:r>
          </a:p>
          <a:p>
            <a:r>
              <a:rPr lang="en-US" sz="3200" dirty="0" smtClean="0"/>
              <a:t>5- hard g                        10- hard c soft 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174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WHITE 2">
      <a:dk1>
        <a:sysClr val="windowText" lastClr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14403</TotalTime>
  <Words>202</Words>
  <Application>Microsoft Office PowerPoint</Application>
  <PresentationFormat>عرض على الشاشة (3:4)‏</PresentationFormat>
  <Paragraphs>49</Paragraphs>
  <Slides>9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وافر</vt:lpstr>
      <vt:lpstr>عرض تقديمي في PowerPoint</vt:lpstr>
      <vt:lpstr>List of Contents</vt:lpstr>
      <vt:lpstr>Suffixes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Practice 1.1 Identify whether each of the following words has A soft or hard “C” or  “G.”</vt:lpstr>
      <vt:lpstr>Answers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2O11</cp:lastModifiedBy>
  <cp:revision>80</cp:revision>
  <dcterms:created xsi:type="dcterms:W3CDTF">2022-12-09T11:19:13Z</dcterms:created>
  <dcterms:modified xsi:type="dcterms:W3CDTF">2024-03-19T17:27:03Z</dcterms:modified>
</cp:coreProperties>
</file>